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19"/>
  </p:notesMasterIdLst>
  <p:handoutMasterIdLst>
    <p:handoutMasterId r:id="rId20"/>
  </p:handoutMasterIdLst>
  <p:sldIdLst>
    <p:sldId id="276" r:id="rId2"/>
    <p:sldId id="256" r:id="rId3"/>
    <p:sldId id="257" r:id="rId4"/>
    <p:sldId id="258" r:id="rId5"/>
    <p:sldId id="259" r:id="rId6"/>
    <p:sldId id="274" r:id="rId7"/>
    <p:sldId id="261" r:id="rId8"/>
    <p:sldId id="262" r:id="rId9"/>
    <p:sldId id="263" r:id="rId10"/>
    <p:sldId id="264" r:id="rId11"/>
    <p:sldId id="265" r:id="rId12"/>
    <p:sldId id="266" r:id="rId13"/>
    <p:sldId id="267" r:id="rId14"/>
    <p:sldId id="268" r:id="rId15"/>
    <p:sldId id="269" r:id="rId16"/>
    <p:sldId id="273" r:id="rId17"/>
    <p:sldId id="275" r:id="rId18"/>
  </p:sldIdLst>
  <p:sldSz cx="9144000" cy="6858000" type="screen4x3"/>
  <p:notesSz cx="7099300" cy="10234613"/>
  <p:custDataLst>
    <p:tags r:id="rId21"/>
  </p:custDataLst>
  <p:defaultTextStyle>
    <a:defPPr>
      <a:defRPr lang="en-US"/>
    </a:defPPr>
    <a:lvl1pPr algn="l" rtl="0" fontAlgn="base">
      <a:spcBef>
        <a:spcPct val="0"/>
      </a:spcBef>
      <a:spcAft>
        <a:spcPct val="0"/>
      </a:spcAft>
      <a:defRPr sz="2800" kern="1200">
        <a:solidFill>
          <a:schemeClr val="tx1"/>
        </a:solidFill>
        <a:latin typeface="Times New Roman" pitchFamily="18" charset="0"/>
        <a:ea typeface="+mn-ea"/>
        <a:cs typeface="B Nazanin" pitchFamily="2" charset="-78"/>
      </a:defRPr>
    </a:lvl1pPr>
    <a:lvl2pPr marL="457200" algn="l" rtl="0" fontAlgn="base">
      <a:spcBef>
        <a:spcPct val="0"/>
      </a:spcBef>
      <a:spcAft>
        <a:spcPct val="0"/>
      </a:spcAft>
      <a:defRPr sz="2800" kern="1200">
        <a:solidFill>
          <a:schemeClr val="tx1"/>
        </a:solidFill>
        <a:latin typeface="Times New Roman" pitchFamily="18" charset="0"/>
        <a:ea typeface="+mn-ea"/>
        <a:cs typeface="B Nazanin" pitchFamily="2" charset="-78"/>
      </a:defRPr>
    </a:lvl2pPr>
    <a:lvl3pPr marL="914400" algn="l" rtl="0" fontAlgn="base">
      <a:spcBef>
        <a:spcPct val="0"/>
      </a:spcBef>
      <a:spcAft>
        <a:spcPct val="0"/>
      </a:spcAft>
      <a:defRPr sz="2800" kern="1200">
        <a:solidFill>
          <a:schemeClr val="tx1"/>
        </a:solidFill>
        <a:latin typeface="Times New Roman" pitchFamily="18" charset="0"/>
        <a:ea typeface="+mn-ea"/>
        <a:cs typeface="B Nazanin" pitchFamily="2" charset="-78"/>
      </a:defRPr>
    </a:lvl3pPr>
    <a:lvl4pPr marL="1371600" algn="l" rtl="0" fontAlgn="base">
      <a:spcBef>
        <a:spcPct val="0"/>
      </a:spcBef>
      <a:spcAft>
        <a:spcPct val="0"/>
      </a:spcAft>
      <a:defRPr sz="2800" kern="1200">
        <a:solidFill>
          <a:schemeClr val="tx1"/>
        </a:solidFill>
        <a:latin typeface="Times New Roman" pitchFamily="18" charset="0"/>
        <a:ea typeface="+mn-ea"/>
        <a:cs typeface="B Nazanin" pitchFamily="2" charset="-78"/>
      </a:defRPr>
    </a:lvl4pPr>
    <a:lvl5pPr marL="1828800" algn="l" rtl="0" fontAlgn="base">
      <a:spcBef>
        <a:spcPct val="0"/>
      </a:spcBef>
      <a:spcAft>
        <a:spcPct val="0"/>
      </a:spcAft>
      <a:defRPr sz="2800" kern="1200">
        <a:solidFill>
          <a:schemeClr val="tx1"/>
        </a:solidFill>
        <a:latin typeface="Times New Roman" pitchFamily="18" charset="0"/>
        <a:ea typeface="+mn-ea"/>
        <a:cs typeface="B Nazanin" pitchFamily="2" charset="-78"/>
      </a:defRPr>
    </a:lvl5pPr>
    <a:lvl6pPr marL="2286000" algn="l" defTabSz="914400" rtl="0" eaLnBrk="1" latinLnBrk="0" hangingPunct="1">
      <a:defRPr sz="2800" kern="1200">
        <a:solidFill>
          <a:schemeClr val="tx1"/>
        </a:solidFill>
        <a:latin typeface="Times New Roman" pitchFamily="18" charset="0"/>
        <a:ea typeface="+mn-ea"/>
        <a:cs typeface="B Nazanin" pitchFamily="2" charset="-78"/>
      </a:defRPr>
    </a:lvl6pPr>
    <a:lvl7pPr marL="2743200" algn="l" defTabSz="914400" rtl="0" eaLnBrk="1" latinLnBrk="0" hangingPunct="1">
      <a:defRPr sz="2800" kern="1200">
        <a:solidFill>
          <a:schemeClr val="tx1"/>
        </a:solidFill>
        <a:latin typeface="Times New Roman" pitchFamily="18" charset="0"/>
        <a:ea typeface="+mn-ea"/>
        <a:cs typeface="B Nazanin" pitchFamily="2" charset="-78"/>
      </a:defRPr>
    </a:lvl7pPr>
    <a:lvl8pPr marL="3200400" algn="l" defTabSz="914400" rtl="0" eaLnBrk="1" latinLnBrk="0" hangingPunct="1">
      <a:defRPr sz="2800" kern="1200">
        <a:solidFill>
          <a:schemeClr val="tx1"/>
        </a:solidFill>
        <a:latin typeface="Times New Roman" pitchFamily="18" charset="0"/>
        <a:ea typeface="+mn-ea"/>
        <a:cs typeface="B Nazanin" pitchFamily="2" charset="-78"/>
      </a:defRPr>
    </a:lvl8pPr>
    <a:lvl9pPr marL="3657600" algn="l" defTabSz="914400" rtl="0" eaLnBrk="1" latinLnBrk="0" hangingPunct="1">
      <a:defRPr sz="2800" kern="1200">
        <a:solidFill>
          <a:schemeClr val="tx1"/>
        </a:solidFill>
        <a:latin typeface="Times New Roman" pitchFamily="18" charset="0"/>
        <a:ea typeface="+mn-ea"/>
        <a:cs typeface="B Nazanin" pitchFamily="2" charset="-7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CC3300"/>
    <a:srgbClr val="FF9900"/>
    <a:srgbClr val="FF00FF"/>
    <a:srgbClr val="FF0000"/>
    <a:srgbClr val="66FF33"/>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68" autoAdjust="0"/>
    <p:restoredTop sz="94683" autoAdjust="0"/>
  </p:normalViewPr>
  <p:slideViewPr>
    <p:cSldViewPr>
      <p:cViewPr>
        <p:scale>
          <a:sx n="100" d="100"/>
          <a:sy n="100" d="100"/>
        </p:scale>
        <p:origin x="360" y="636"/>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234"/>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_rels/viewProps.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slide" Target="slides/slide9.xml"/><Relationship Id="rId1"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811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smtClean="0"/>
            </a:lvl1pPr>
          </a:lstStyle>
          <a:p>
            <a:pPr>
              <a:defRPr/>
            </a:pPr>
            <a:endParaRPr lang="en-US"/>
          </a:p>
        </p:txBody>
      </p:sp>
      <p:sp>
        <p:nvSpPr>
          <p:cNvPr id="218115"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smtClean="0"/>
            </a:lvl1pPr>
          </a:lstStyle>
          <a:p>
            <a:pPr>
              <a:defRPr/>
            </a:pPr>
            <a:endParaRPr lang="en-US"/>
          </a:p>
        </p:txBody>
      </p:sp>
      <p:sp>
        <p:nvSpPr>
          <p:cNvPr id="218116"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smtClean="0"/>
            </a:lvl1pPr>
          </a:lstStyle>
          <a:p>
            <a:pPr>
              <a:defRPr/>
            </a:pPr>
            <a:endParaRPr lang="en-US"/>
          </a:p>
        </p:txBody>
      </p:sp>
      <p:sp>
        <p:nvSpPr>
          <p:cNvPr id="218117"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smtClean="0"/>
            </a:lvl1pPr>
          </a:lstStyle>
          <a:p>
            <a:pPr>
              <a:defRPr/>
            </a:pPr>
            <a:fld id="{0531A116-8631-48D5-8C6E-3A9D3E7F323A}"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889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smtClean="0"/>
            </a:lvl1pPr>
          </a:lstStyle>
          <a:p>
            <a:pPr>
              <a:defRPr/>
            </a:pPr>
            <a:endParaRPr lang="en-US"/>
          </a:p>
        </p:txBody>
      </p:sp>
      <p:sp>
        <p:nvSpPr>
          <p:cNvPr id="20889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smtClean="0"/>
            </a:lvl1pPr>
          </a:lstStyle>
          <a:p>
            <a:pPr>
              <a:defRPr/>
            </a:pPr>
            <a:endParaRPr lang="en-US"/>
          </a:p>
        </p:txBody>
      </p:sp>
      <p:sp>
        <p:nvSpPr>
          <p:cNvPr id="31748" name="Rectangle 4"/>
          <p:cNvSpPr>
            <a:spLocks noRo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20890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890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smtClean="0"/>
            </a:lvl1pPr>
          </a:lstStyle>
          <a:p>
            <a:pPr>
              <a:defRPr/>
            </a:pPr>
            <a:endParaRPr lang="en-US"/>
          </a:p>
        </p:txBody>
      </p:sp>
      <p:sp>
        <p:nvSpPr>
          <p:cNvPr id="20890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smtClean="0"/>
            </a:lvl1pPr>
          </a:lstStyle>
          <a:p>
            <a:pPr>
              <a:defRPr/>
            </a:pPr>
            <a:fld id="{96242781-CA1E-4E98-9410-E2FFDE9B32F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Arial" charset="0"/>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Arial" charset="0"/>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Arial" charset="0"/>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Arial" charset="0"/>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E2E112E4-1DD5-4988-B98B-AB3753BBF8F7}" type="slidenum">
              <a:rPr lang="en-US"/>
              <a:pPr/>
              <a:t>1</a:t>
            </a:fld>
            <a:endParaRPr lang="en-US"/>
          </a:p>
        </p:txBody>
      </p:sp>
      <p:sp>
        <p:nvSpPr>
          <p:cNvPr id="32771" name="Rectangle 2"/>
          <p:cNvSpPr>
            <a:spLocks noRot="1" noChangeArrowheads="1" noTextEdit="1"/>
          </p:cNvSpPr>
          <p:nvPr>
            <p:ph type="sldImg"/>
          </p:nvPr>
        </p:nvSpPr>
        <p:spPr>
          <a:xfrm>
            <a:off x="992188" y="768350"/>
            <a:ext cx="5114925" cy="3836988"/>
          </a:xfrm>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C541279A-938B-474E-A03B-B7DA667960EE}" type="slidenum">
              <a:rPr lang="en-US"/>
              <a:pPr/>
              <a:t>2</a:t>
            </a:fld>
            <a:endParaRPr lang="en-US"/>
          </a:p>
        </p:txBody>
      </p:sp>
      <p:sp>
        <p:nvSpPr>
          <p:cNvPr id="33795" name="Rectangle 2"/>
          <p:cNvSpPr>
            <a:spLocks noRot="1" noChangeArrowheads="1" noTextEdit="1"/>
          </p:cNvSpPr>
          <p:nvPr>
            <p:ph type="sldImg"/>
          </p:nvPr>
        </p:nvSpPr>
        <p:spPr>
          <a:xfrm>
            <a:off x="992188" y="768350"/>
            <a:ext cx="5114925" cy="3836988"/>
          </a:xfrm>
          <a:ln/>
        </p:spPr>
      </p:sp>
      <p:sp>
        <p:nvSpPr>
          <p:cNvPr id="337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985434F6-9A81-43E6-B3A6-4E8A66F63861}" type="slidenum">
              <a:rPr lang="en-US"/>
              <a:pPr/>
              <a:t>3</a:t>
            </a:fld>
            <a:endParaRPr lang="en-US"/>
          </a:p>
        </p:txBody>
      </p:sp>
      <p:sp>
        <p:nvSpPr>
          <p:cNvPr id="34819" name="Rectangle 2"/>
          <p:cNvSpPr>
            <a:spLocks noRot="1" noChangeArrowheads="1" noTextEdit="1"/>
          </p:cNvSpPr>
          <p:nvPr>
            <p:ph type="sldImg"/>
          </p:nvPr>
        </p:nvSpPr>
        <p:spPr>
          <a:xfrm>
            <a:off x="992188" y="768350"/>
            <a:ext cx="5114925" cy="3836988"/>
          </a:xfrm>
          <a:ln/>
        </p:spPr>
      </p:sp>
      <p:sp>
        <p:nvSpPr>
          <p:cNvPr id="348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8AC0CB2D-8D8E-46E1-B8E5-4E95B7327672}" type="slidenum">
              <a:rPr lang="en-US"/>
              <a:pPr/>
              <a:t>4</a:t>
            </a:fld>
            <a:endParaRPr lang="en-US"/>
          </a:p>
        </p:txBody>
      </p:sp>
      <p:sp>
        <p:nvSpPr>
          <p:cNvPr id="35843" name="Rectangle 2"/>
          <p:cNvSpPr>
            <a:spLocks noRot="1" noChangeArrowheads="1" noTextEdit="1"/>
          </p:cNvSpPr>
          <p:nvPr>
            <p:ph type="sldImg"/>
          </p:nvPr>
        </p:nvSpPr>
        <p:spPr>
          <a:xfrm>
            <a:off x="992188" y="768350"/>
            <a:ext cx="5114925" cy="3836988"/>
          </a:xfrm>
          <a:ln/>
        </p:spPr>
      </p:sp>
      <p:sp>
        <p:nvSpPr>
          <p:cNvPr id="358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AF1C88FB-8BDB-47FC-BC76-4FC889E086C2}" type="slidenum">
              <a:rPr lang="en-US"/>
              <a:pPr/>
              <a:t>5</a:t>
            </a:fld>
            <a:endParaRPr lang="en-US"/>
          </a:p>
        </p:txBody>
      </p:sp>
      <p:sp>
        <p:nvSpPr>
          <p:cNvPr id="36867" name="Rectangle 2"/>
          <p:cNvSpPr>
            <a:spLocks noRot="1" noChangeArrowheads="1" noTextEdit="1"/>
          </p:cNvSpPr>
          <p:nvPr>
            <p:ph type="sldImg"/>
          </p:nvPr>
        </p:nvSpPr>
        <p:spPr>
          <a:xfrm>
            <a:off x="992188" y="768350"/>
            <a:ext cx="5114925" cy="3836988"/>
          </a:xfrm>
          <a:ln/>
        </p:spPr>
      </p:sp>
      <p:sp>
        <p:nvSpPr>
          <p:cNvPr id="368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06873B87-9056-4AAD-BC6D-53975365E5B5}" type="slidenum">
              <a:rPr lang="en-US"/>
              <a:pPr/>
              <a:t>6</a:t>
            </a:fld>
            <a:endParaRPr lang="en-US"/>
          </a:p>
        </p:txBody>
      </p:sp>
      <p:sp>
        <p:nvSpPr>
          <p:cNvPr id="37891" name="Rectangle 2"/>
          <p:cNvSpPr>
            <a:spLocks noRot="1" noChangeArrowheads="1" noTextEdit="1"/>
          </p:cNvSpPr>
          <p:nvPr>
            <p:ph type="sldImg"/>
          </p:nvPr>
        </p:nvSpPr>
        <p:spPr>
          <a:xfrm>
            <a:off x="992188" y="768350"/>
            <a:ext cx="5114925" cy="3836988"/>
          </a:xfrm>
          <a:ln/>
        </p:spPr>
      </p:sp>
      <p:sp>
        <p:nvSpPr>
          <p:cNvPr id="378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CF61644B-1F96-47A0-B42B-E0EA44F13708}" type="slidenum">
              <a:rPr lang="en-US"/>
              <a:pPr/>
              <a:t>7</a:t>
            </a:fld>
            <a:endParaRPr lang="en-US"/>
          </a:p>
        </p:txBody>
      </p:sp>
      <p:sp>
        <p:nvSpPr>
          <p:cNvPr id="38915" name="Rectangle 2"/>
          <p:cNvSpPr>
            <a:spLocks noRot="1" noChangeArrowheads="1" noTextEdit="1"/>
          </p:cNvSpPr>
          <p:nvPr>
            <p:ph type="sldImg"/>
          </p:nvPr>
        </p:nvSpPr>
        <p:spPr>
          <a:xfrm>
            <a:off x="992188" y="768350"/>
            <a:ext cx="5114925" cy="3836988"/>
          </a:xfrm>
          <a:ln/>
        </p:spPr>
      </p:sp>
      <p:sp>
        <p:nvSpPr>
          <p:cNvPr id="389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1B95A31E-1E5B-4C00-8868-1861364AD7F1}" type="slidenum">
              <a:rPr lang="en-US"/>
              <a:pPr/>
              <a:t>8</a:t>
            </a:fld>
            <a:endParaRPr lang="en-US"/>
          </a:p>
        </p:txBody>
      </p:sp>
      <p:sp>
        <p:nvSpPr>
          <p:cNvPr id="39939" name="Rectangle 2"/>
          <p:cNvSpPr>
            <a:spLocks noRot="1" noChangeArrowheads="1" noTextEdit="1"/>
          </p:cNvSpPr>
          <p:nvPr>
            <p:ph type="sldImg"/>
          </p:nvPr>
        </p:nvSpPr>
        <p:spPr>
          <a:xfrm>
            <a:off x="992188" y="768350"/>
            <a:ext cx="5114925" cy="3836988"/>
          </a:xfrm>
          <a:ln/>
        </p:spPr>
      </p:sp>
      <p:sp>
        <p:nvSpPr>
          <p:cNvPr id="399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EE234F99-A9CF-4374-AC12-532F02D1F4A1}" type="slidenum">
              <a:rPr lang="en-US"/>
              <a:pPr/>
              <a:t>9</a:t>
            </a:fld>
            <a:endParaRPr lang="en-US"/>
          </a:p>
        </p:txBody>
      </p:sp>
      <p:sp>
        <p:nvSpPr>
          <p:cNvPr id="40963" name="Rectangle 2"/>
          <p:cNvSpPr>
            <a:spLocks noRot="1" noChangeArrowheads="1" noTextEdit="1"/>
          </p:cNvSpPr>
          <p:nvPr>
            <p:ph type="sldImg"/>
          </p:nvPr>
        </p:nvSpPr>
        <p:spPr>
          <a:xfrm>
            <a:off x="992188" y="768350"/>
            <a:ext cx="5114925" cy="3836988"/>
          </a:xfrm>
          <a:ln/>
        </p:spPr>
      </p:sp>
      <p:sp>
        <p:nvSpPr>
          <p:cNvPr id="409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F569B11E-2C4B-47CA-97A0-A39A147282BF}" type="slidenum">
              <a:rPr lang="en-US"/>
              <a:pPr/>
              <a:t>10</a:t>
            </a:fld>
            <a:endParaRPr lang="en-US"/>
          </a:p>
        </p:txBody>
      </p:sp>
      <p:sp>
        <p:nvSpPr>
          <p:cNvPr id="41987" name="Rectangle 2"/>
          <p:cNvSpPr>
            <a:spLocks noRot="1" noChangeArrowheads="1" noTextEdit="1"/>
          </p:cNvSpPr>
          <p:nvPr>
            <p:ph type="sldImg"/>
          </p:nvPr>
        </p:nvSpPr>
        <p:spPr>
          <a:xfrm>
            <a:off x="992188" y="768350"/>
            <a:ext cx="5114925" cy="3836988"/>
          </a:xfrm>
          <a:ln/>
        </p:spPr>
      </p:sp>
      <p:sp>
        <p:nvSpPr>
          <p:cNvPr id="419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3CF260E1-6AAB-448F-A917-41740E450C37}" type="slidenum">
              <a:rPr lang="en-US"/>
              <a:pPr/>
              <a:t>11</a:t>
            </a:fld>
            <a:endParaRPr lang="en-US"/>
          </a:p>
        </p:txBody>
      </p:sp>
      <p:sp>
        <p:nvSpPr>
          <p:cNvPr id="43011" name="Rectangle 2"/>
          <p:cNvSpPr>
            <a:spLocks noRot="1" noChangeArrowheads="1" noTextEdit="1"/>
          </p:cNvSpPr>
          <p:nvPr>
            <p:ph type="sldImg"/>
          </p:nvPr>
        </p:nvSpPr>
        <p:spPr>
          <a:xfrm>
            <a:off x="992188" y="768350"/>
            <a:ext cx="5114925" cy="3836988"/>
          </a:xfrm>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83F96F75-8AC6-475D-94FD-0D0E97EFD833}" type="slidenum">
              <a:rPr lang="en-US"/>
              <a:pPr/>
              <a:t>12</a:t>
            </a:fld>
            <a:endParaRPr lang="en-US"/>
          </a:p>
        </p:txBody>
      </p:sp>
      <p:sp>
        <p:nvSpPr>
          <p:cNvPr id="44035" name="Rectangle 2"/>
          <p:cNvSpPr>
            <a:spLocks noRot="1" noChangeArrowheads="1" noTextEdit="1"/>
          </p:cNvSpPr>
          <p:nvPr>
            <p:ph type="sldImg"/>
          </p:nvPr>
        </p:nvSpPr>
        <p:spPr>
          <a:xfrm>
            <a:off x="992188" y="768350"/>
            <a:ext cx="5114925" cy="3836988"/>
          </a:xfrm>
          <a:ln/>
        </p:spPr>
      </p:sp>
      <p:sp>
        <p:nvSpPr>
          <p:cNvPr id="440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05205593-CADA-4301-8086-D886AD92AC97}" type="slidenum">
              <a:rPr lang="en-US"/>
              <a:pPr/>
              <a:t>13</a:t>
            </a:fld>
            <a:endParaRPr lang="en-US"/>
          </a:p>
        </p:txBody>
      </p:sp>
      <p:sp>
        <p:nvSpPr>
          <p:cNvPr id="45059" name="Rectangle 2"/>
          <p:cNvSpPr>
            <a:spLocks noRot="1" noChangeArrowheads="1" noTextEdit="1"/>
          </p:cNvSpPr>
          <p:nvPr>
            <p:ph type="sldImg"/>
          </p:nvPr>
        </p:nvSpPr>
        <p:spPr>
          <a:xfrm>
            <a:off x="992188" y="768350"/>
            <a:ext cx="5114925" cy="3836988"/>
          </a:xfrm>
          <a:ln/>
        </p:spPr>
      </p:sp>
      <p:sp>
        <p:nvSpPr>
          <p:cNvPr id="450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C94C2333-E249-43C6-B5E8-44BD23DA0C28}" type="slidenum">
              <a:rPr lang="en-US"/>
              <a:pPr/>
              <a:t>14</a:t>
            </a:fld>
            <a:endParaRPr lang="en-US"/>
          </a:p>
        </p:txBody>
      </p:sp>
      <p:sp>
        <p:nvSpPr>
          <p:cNvPr id="46083" name="Rectangle 2"/>
          <p:cNvSpPr>
            <a:spLocks noRot="1" noChangeArrowheads="1" noTextEdit="1"/>
          </p:cNvSpPr>
          <p:nvPr>
            <p:ph type="sldImg"/>
          </p:nvPr>
        </p:nvSpPr>
        <p:spPr>
          <a:xfrm>
            <a:off x="992188" y="768350"/>
            <a:ext cx="5114925" cy="3836988"/>
          </a:xfrm>
          <a:ln/>
        </p:spPr>
      </p:sp>
      <p:sp>
        <p:nvSpPr>
          <p:cNvPr id="460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E65F5DF-3425-4701-BE56-CF00305E9225}" type="slidenum">
              <a:rPr lang="en-US"/>
              <a:pPr/>
              <a:t>15</a:t>
            </a:fld>
            <a:endParaRPr lang="en-US"/>
          </a:p>
        </p:txBody>
      </p:sp>
      <p:sp>
        <p:nvSpPr>
          <p:cNvPr id="47107" name="Rectangle 2"/>
          <p:cNvSpPr>
            <a:spLocks noRot="1" noChangeArrowheads="1" noTextEdit="1"/>
          </p:cNvSpPr>
          <p:nvPr>
            <p:ph type="sldImg"/>
          </p:nvPr>
        </p:nvSpPr>
        <p:spPr>
          <a:xfrm>
            <a:off x="992188" y="768350"/>
            <a:ext cx="5114925" cy="3836988"/>
          </a:xfrm>
          <a:ln/>
        </p:spPr>
      </p:sp>
      <p:sp>
        <p:nvSpPr>
          <p:cNvPr id="471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F06DD5B3-30B8-4D89-B636-5ADB804942AD}" type="slidenum">
              <a:rPr lang="en-US"/>
              <a:pPr/>
              <a:t>16</a:t>
            </a:fld>
            <a:endParaRPr lang="en-US"/>
          </a:p>
        </p:txBody>
      </p:sp>
      <p:sp>
        <p:nvSpPr>
          <p:cNvPr id="48131" name="Rectangle 2"/>
          <p:cNvSpPr>
            <a:spLocks noRot="1" noChangeArrowheads="1" noTextEdit="1"/>
          </p:cNvSpPr>
          <p:nvPr>
            <p:ph type="sldImg"/>
          </p:nvPr>
        </p:nvSpPr>
        <p:spPr>
          <a:xfrm>
            <a:off x="992188" y="768350"/>
            <a:ext cx="5114925" cy="3836988"/>
          </a:xfrm>
          <a:ln/>
        </p:spPr>
      </p:sp>
      <p:sp>
        <p:nvSpPr>
          <p:cNvPr id="481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2DB859B8-587E-4C50-92B5-4697FD515A41}" type="slidenum">
              <a:rPr lang="en-US"/>
              <a:pPr/>
              <a:t>17</a:t>
            </a:fld>
            <a:endParaRPr lang="en-US"/>
          </a:p>
        </p:txBody>
      </p:sp>
      <p:sp>
        <p:nvSpPr>
          <p:cNvPr id="49155" name="Rectangle 2"/>
          <p:cNvSpPr>
            <a:spLocks noRot="1" noChangeArrowheads="1" noTextEdit="1"/>
          </p:cNvSpPr>
          <p:nvPr>
            <p:ph type="sldImg"/>
          </p:nvPr>
        </p:nvSpPr>
        <p:spPr>
          <a:xfrm>
            <a:off x="992188" y="768350"/>
            <a:ext cx="5114925" cy="3836988"/>
          </a:xfrm>
          <a:ln/>
        </p:spPr>
      </p:sp>
      <p:sp>
        <p:nvSpPr>
          <p:cNvPr id="491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1026"/>
          <p:cNvSpPr>
            <a:spLocks noChangeArrowheads="1"/>
          </p:cNvSpPr>
          <p:nvPr/>
        </p:nvSpPr>
        <p:spPr bwMode="hidden">
          <a:xfrm>
            <a:off x="228600" y="3200400"/>
            <a:ext cx="8763000" cy="1341438"/>
          </a:xfrm>
          <a:prstGeom prst="rect">
            <a:avLst/>
          </a:prstGeom>
          <a:gradFill rotWithShape="0">
            <a:gsLst>
              <a:gs pos="0">
                <a:srgbClr val="6699FF"/>
              </a:gs>
              <a:gs pos="100000">
                <a:schemeClr val="bg1"/>
              </a:gs>
            </a:gsLst>
            <a:path path="shape">
              <a:fillToRect l="50000" t="50000" r="50000" b="50000"/>
            </a:path>
          </a:gradFill>
          <a:ln w="9525">
            <a:noFill/>
            <a:miter lim="800000"/>
            <a:headEnd/>
            <a:tailEnd/>
          </a:ln>
          <a:effectLst/>
        </p:spPr>
        <p:txBody>
          <a:bodyPr wrap="none" anchor="ctr"/>
          <a:lstStyle/>
          <a:p>
            <a:pPr algn="ctr">
              <a:defRPr/>
            </a:pPr>
            <a:endParaRPr kumimoji="1" lang="en-US" sz="2400"/>
          </a:p>
        </p:txBody>
      </p:sp>
      <p:pic>
        <p:nvPicPr>
          <p:cNvPr id="5" name="Picture 1027" descr="topbar"/>
          <p:cNvPicPr>
            <a:picLocks noChangeAspect="1" noChangeArrowheads="1"/>
          </p:cNvPicPr>
          <p:nvPr/>
        </p:nvPicPr>
        <p:blipFill>
          <a:blip r:embed="rId2"/>
          <a:srcRect/>
          <a:stretch>
            <a:fillRect/>
          </a:stretch>
        </p:blipFill>
        <p:spPr bwMode="auto">
          <a:xfrm>
            <a:off x="609600" y="3200400"/>
            <a:ext cx="8382000" cy="798513"/>
          </a:xfrm>
          <a:prstGeom prst="rect">
            <a:avLst/>
          </a:prstGeom>
          <a:noFill/>
          <a:ln w="9525">
            <a:noFill/>
            <a:miter lim="800000"/>
            <a:headEnd/>
            <a:tailEnd/>
          </a:ln>
        </p:spPr>
      </p:pic>
      <p:sp>
        <p:nvSpPr>
          <p:cNvPr id="6" name="Rectangle 1028"/>
          <p:cNvSpPr>
            <a:spLocks noChangeArrowheads="1"/>
          </p:cNvSpPr>
          <p:nvPr/>
        </p:nvSpPr>
        <p:spPr bwMode="hidden">
          <a:xfrm>
            <a:off x="795338" y="2895600"/>
            <a:ext cx="304800" cy="990600"/>
          </a:xfrm>
          <a:prstGeom prst="rect">
            <a:avLst/>
          </a:prstGeom>
          <a:solidFill>
            <a:srgbClr val="6699FF">
              <a:alpha val="50000"/>
            </a:srgbClr>
          </a:solidFill>
          <a:ln w="9525">
            <a:noFill/>
            <a:miter lim="800000"/>
            <a:headEnd/>
            <a:tailEnd/>
          </a:ln>
          <a:effectLst/>
        </p:spPr>
        <p:txBody>
          <a:bodyPr wrap="none" anchor="ctr"/>
          <a:lstStyle/>
          <a:p>
            <a:pPr algn="ctr">
              <a:defRPr/>
            </a:pPr>
            <a:endParaRPr kumimoji="1" lang="en-US" sz="2400"/>
          </a:p>
        </p:txBody>
      </p:sp>
      <p:pic>
        <p:nvPicPr>
          <p:cNvPr id="7" name="Picture 1034" descr="TR_logo_top_no_slogan"/>
          <p:cNvPicPr>
            <a:picLocks noChangeAspect="1" noChangeArrowheads="1"/>
          </p:cNvPicPr>
          <p:nvPr userDrawn="1"/>
        </p:nvPicPr>
        <p:blipFill>
          <a:blip r:embed="rId3"/>
          <a:srcRect/>
          <a:stretch>
            <a:fillRect/>
          </a:stretch>
        </p:blipFill>
        <p:spPr bwMode="auto">
          <a:xfrm>
            <a:off x="228600" y="6016625"/>
            <a:ext cx="1282700" cy="620713"/>
          </a:xfrm>
          <a:prstGeom prst="rect">
            <a:avLst/>
          </a:prstGeom>
          <a:noFill/>
          <a:ln w="9525">
            <a:noFill/>
            <a:miter lim="800000"/>
            <a:headEnd/>
            <a:tailEnd/>
          </a:ln>
        </p:spPr>
      </p:pic>
      <p:sp>
        <p:nvSpPr>
          <p:cNvPr id="205829" name="Rectangle 1029"/>
          <p:cNvSpPr>
            <a:spLocks noGrp="1" noChangeArrowheads="1"/>
          </p:cNvSpPr>
          <p:nvPr>
            <p:ph type="ctrTitle"/>
          </p:nvPr>
        </p:nvSpPr>
        <p:spPr>
          <a:xfrm>
            <a:off x="1143000" y="1981200"/>
            <a:ext cx="7772400" cy="1143000"/>
          </a:xfrm>
        </p:spPr>
        <p:txBody>
          <a:bodyPr/>
          <a:lstStyle>
            <a:lvl1pPr>
              <a:defRPr/>
            </a:lvl1pPr>
          </a:lstStyle>
          <a:p>
            <a:r>
              <a:rPr lang="en-US"/>
              <a:t>Click to edit Master title style</a:t>
            </a:r>
          </a:p>
        </p:txBody>
      </p:sp>
      <p:sp>
        <p:nvSpPr>
          <p:cNvPr id="205830" name="Rectangle 1030"/>
          <p:cNvSpPr>
            <a:spLocks noGrp="1" noChangeArrowheads="1"/>
          </p:cNvSpPr>
          <p:nvPr>
            <p:ph type="subTitle" idx="1"/>
          </p:nvPr>
        </p:nvSpPr>
        <p:spPr>
          <a:xfrm>
            <a:off x="2038350" y="4351338"/>
            <a:ext cx="6400800" cy="1371600"/>
          </a:xfrm>
        </p:spPr>
        <p:txBody>
          <a:bodyPr/>
          <a:lstStyle>
            <a:lvl1pPr marL="0" indent="0">
              <a:buFont typeface="Wingdings" pitchFamily="2" charset="2"/>
              <a:buNone/>
              <a:defRPr/>
            </a:lvl1pPr>
          </a:lstStyle>
          <a:p>
            <a:r>
              <a:rPr lang="en-US"/>
              <a:t>Click to edit Master subtitle style</a:t>
            </a:r>
          </a:p>
        </p:txBody>
      </p:sp>
      <p:sp>
        <p:nvSpPr>
          <p:cNvPr id="8" name="Rectangle 1031"/>
          <p:cNvSpPr>
            <a:spLocks noGrp="1" noChangeArrowheads="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210185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210185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100" y="838200"/>
            <a:ext cx="1943100" cy="53784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5676900" cy="5378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77724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1066800" y="2101850"/>
            <a:ext cx="3810000" cy="4114800"/>
          </a:xfrm>
        </p:spPr>
        <p:txBody>
          <a:bodyPr/>
          <a:lstStyle/>
          <a:p>
            <a:pPr lvl="0"/>
            <a:endParaRPr lang="en-US" noProof="0" smtClean="0"/>
          </a:p>
        </p:txBody>
      </p:sp>
      <p:sp>
        <p:nvSpPr>
          <p:cNvPr id="4" name="Text Placeholder 3"/>
          <p:cNvSpPr>
            <a:spLocks noGrp="1"/>
          </p:cNvSpPr>
          <p:nvPr>
            <p:ph type="body" sz="half" idx="2"/>
          </p:nvPr>
        </p:nvSpPr>
        <p:spPr>
          <a:xfrm>
            <a:off x="5029200" y="210185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smtClean="0"/>
            </a:lvl1pPr>
          </a:lstStyle>
          <a:p>
            <a:pPr>
              <a:defRPr/>
            </a:pPr>
            <a:r>
              <a:rPr lang="en-US"/>
              <a:t>Copyright ©2005 CNET Networks, Inc. All rights reserved. (Persian::Copyright ©2006 mRizvandi.tk All rights reserved.)</a:t>
            </a:r>
            <a:endParaRPr lang="en-US" sz="1400">
              <a:latin typeface="+mn-lt"/>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02" name="Rectangle 1026"/>
          <p:cNvSpPr>
            <a:spLocks noChangeArrowheads="1"/>
          </p:cNvSpPr>
          <p:nvPr/>
        </p:nvSpPr>
        <p:spPr bwMode="hidden">
          <a:xfrm>
            <a:off x="1676400" y="0"/>
            <a:ext cx="7467600" cy="1219200"/>
          </a:xfrm>
          <a:prstGeom prst="rect">
            <a:avLst/>
          </a:prstGeom>
          <a:gradFill rotWithShape="0">
            <a:gsLst>
              <a:gs pos="0">
                <a:srgbClr val="6699FF"/>
              </a:gs>
              <a:gs pos="100000">
                <a:schemeClr val="bg1"/>
              </a:gs>
            </a:gsLst>
            <a:path path="shape">
              <a:fillToRect l="50000" t="50000" r="50000" b="50000"/>
            </a:path>
          </a:gradFill>
          <a:ln w="9525">
            <a:noFill/>
            <a:miter lim="800000"/>
            <a:headEnd/>
            <a:tailEnd/>
          </a:ln>
          <a:effectLst/>
        </p:spPr>
        <p:txBody>
          <a:bodyPr wrap="none" anchor="ctr"/>
          <a:lstStyle/>
          <a:p>
            <a:pPr algn="ctr">
              <a:defRPr/>
            </a:pPr>
            <a:endParaRPr kumimoji="1" lang="en-US" sz="2400"/>
          </a:p>
        </p:txBody>
      </p:sp>
      <p:pic>
        <p:nvPicPr>
          <p:cNvPr id="1027" name="Picture 1027" descr="topbar"/>
          <p:cNvPicPr>
            <a:picLocks noChangeAspect="1" noChangeArrowheads="1"/>
          </p:cNvPicPr>
          <p:nvPr/>
        </p:nvPicPr>
        <p:blipFill>
          <a:blip r:embed="rId14"/>
          <a:srcRect/>
          <a:stretch>
            <a:fillRect/>
          </a:stretch>
        </p:blipFill>
        <p:spPr bwMode="auto">
          <a:xfrm>
            <a:off x="1438275" y="0"/>
            <a:ext cx="7705725" cy="762000"/>
          </a:xfrm>
          <a:prstGeom prst="rect">
            <a:avLst/>
          </a:prstGeom>
          <a:noFill/>
          <a:ln w="9525">
            <a:noFill/>
            <a:miter lim="800000"/>
            <a:headEnd/>
            <a:tailEnd/>
          </a:ln>
        </p:spPr>
      </p:pic>
      <p:sp>
        <p:nvSpPr>
          <p:cNvPr id="204804" name="Rectangle 1028"/>
          <p:cNvSpPr>
            <a:spLocks noChangeArrowheads="1"/>
          </p:cNvSpPr>
          <p:nvPr/>
        </p:nvSpPr>
        <p:spPr bwMode="hidden">
          <a:xfrm>
            <a:off x="152400" y="0"/>
            <a:ext cx="838200" cy="6858000"/>
          </a:xfrm>
          <a:prstGeom prst="rect">
            <a:avLst/>
          </a:prstGeom>
          <a:gradFill rotWithShape="0">
            <a:gsLst>
              <a:gs pos="0">
                <a:srgbClr val="6699FF"/>
              </a:gs>
              <a:gs pos="100000">
                <a:schemeClr val="bg1"/>
              </a:gs>
            </a:gsLst>
            <a:lin ang="0" scaled="1"/>
          </a:gradFill>
          <a:ln w="9525">
            <a:noFill/>
            <a:miter lim="800000"/>
            <a:headEnd/>
            <a:tailEnd/>
          </a:ln>
          <a:effectLst/>
        </p:spPr>
        <p:txBody>
          <a:bodyPr wrap="none" anchor="ctr"/>
          <a:lstStyle/>
          <a:p>
            <a:pPr algn="ctr">
              <a:defRPr/>
            </a:pPr>
            <a:endParaRPr kumimoji="1" lang="en-US" sz="2400"/>
          </a:p>
        </p:txBody>
      </p:sp>
      <p:sp>
        <p:nvSpPr>
          <p:cNvPr id="204805" name="Rectangle 1029" descr="background"/>
          <p:cNvSpPr>
            <a:spLocks noChangeArrowheads="1"/>
          </p:cNvSpPr>
          <p:nvPr/>
        </p:nvSpPr>
        <p:spPr bwMode="auto">
          <a:xfrm>
            <a:off x="457200" y="0"/>
            <a:ext cx="1219200" cy="762000"/>
          </a:xfrm>
          <a:prstGeom prst="rect">
            <a:avLst/>
          </a:prstGeom>
          <a:blipFill dpi="0" rotWithShape="0">
            <a:blip r:embed="rId15"/>
            <a:srcRect/>
            <a:tile tx="0" ty="0" sx="100000" sy="100000" flip="none" algn="tl"/>
          </a:blipFill>
          <a:ln w="9525">
            <a:noFill/>
            <a:miter lim="800000"/>
            <a:headEnd/>
            <a:tailEnd/>
          </a:ln>
          <a:effectLst/>
        </p:spPr>
        <p:txBody>
          <a:bodyPr wrap="none" anchor="ctr"/>
          <a:lstStyle/>
          <a:p>
            <a:pPr algn="ctr">
              <a:defRPr/>
            </a:pPr>
            <a:endParaRPr kumimoji="1" lang="en-US" sz="2400"/>
          </a:p>
        </p:txBody>
      </p:sp>
      <p:sp>
        <p:nvSpPr>
          <p:cNvPr id="204806" name="Rectangle 1030" descr="background"/>
          <p:cNvSpPr>
            <a:spLocks noChangeArrowheads="1"/>
          </p:cNvSpPr>
          <p:nvPr/>
        </p:nvSpPr>
        <p:spPr bwMode="auto">
          <a:xfrm>
            <a:off x="0" y="0"/>
            <a:ext cx="457200" cy="6858000"/>
          </a:xfrm>
          <a:prstGeom prst="rect">
            <a:avLst/>
          </a:prstGeom>
          <a:blipFill dpi="0" rotWithShape="0">
            <a:blip r:embed="rId15"/>
            <a:srcRect/>
            <a:tile tx="0" ty="0" sx="100000" sy="100000" flip="none" algn="tl"/>
          </a:blipFill>
          <a:ln w="9525">
            <a:noFill/>
            <a:miter lim="800000"/>
            <a:headEnd/>
            <a:tailEnd/>
          </a:ln>
          <a:effectLst/>
        </p:spPr>
        <p:txBody>
          <a:bodyPr wrap="none" anchor="ctr"/>
          <a:lstStyle/>
          <a:p>
            <a:pPr algn="ctr">
              <a:defRPr/>
            </a:pPr>
            <a:endParaRPr kumimoji="1" lang="en-US" sz="2400"/>
          </a:p>
        </p:txBody>
      </p:sp>
      <p:sp>
        <p:nvSpPr>
          <p:cNvPr id="1031" name="Rectangle 1031"/>
          <p:cNvSpPr>
            <a:spLocks noGrp="1" noChangeArrowheads="1"/>
          </p:cNvSpPr>
          <p:nvPr>
            <p:ph type="title"/>
          </p:nvPr>
        </p:nvSpPr>
        <p:spPr bwMode="auto">
          <a:xfrm>
            <a:off x="1066800" y="8382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204808" name="Rectangle 1032"/>
          <p:cNvSpPr>
            <a:spLocks noChangeArrowheads="1"/>
          </p:cNvSpPr>
          <p:nvPr/>
        </p:nvSpPr>
        <p:spPr bwMode="auto">
          <a:xfrm>
            <a:off x="304800" y="457200"/>
            <a:ext cx="2514600" cy="304800"/>
          </a:xfrm>
          <a:prstGeom prst="rect">
            <a:avLst/>
          </a:prstGeom>
          <a:solidFill>
            <a:srgbClr val="6699FF">
              <a:alpha val="50000"/>
            </a:srgbClr>
          </a:solidFill>
          <a:ln w="9525">
            <a:noFill/>
            <a:miter lim="800000"/>
            <a:headEnd/>
            <a:tailEnd/>
          </a:ln>
          <a:effectLst/>
        </p:spPr>
        <p:txBody>
          <a:bodyPr wrap="none" anchor="ctr"/>
          <a:lstStyle/>
          <a:p>
            <a:pPr algn="ctr">
              <a:defRPr/>
            </a:pPr>
            <a:endParaRPr kumimoji="1" lang="en-US" sz="2400"/>
          </a:p>
        </p:txBody>
      </p:sp>
      <p:sp>
        <p:nvSpPr>
          <p:cNvPr id="1033" name="Rectangle 1033"/>
          <p:cNvSpPr>
            <a:spLocks noGrp="1" noChangeArrowheads="1"/>
          </p:cNvSpPr>
          <p:nvPr>
            <p:ph type="body" idx="1"/>
          </p:nvPr>
        </p:nvSpPr>
        <p:spPr bwMode="auto">
          <a:xfrm>
            <a:off x="1066800" y="210185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4810" name="Rectangle 1034"/>
          <p:cNvSpPr>
            <a:spLocks noGrp="1" noChangeArrowheads="1"/>
          </p:cNvSpPr>
          <p:nvPr>
            <p:ph type="ftr" sz="quarter" idx="3"/>
          </p:nvPr>
        </p:nvSpPr>
        <p:spPr bwMode="auto">
          <a:xfrm>
            <a:off x="5284788" y="6400800"/>
            <a:ext cx="3733800" cy="3048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900" smtClean="0">
                <a:solidFill>
                  <a:schemeClr val="tx2"/>
                </a:solidFill>
                <a:latin typeface="Arial" charset="0"/>
                <a:cs typeface="Arial" charset="0"/>
              </a:defRPr>
            </a:lvl1pPr>
          </a:lstStyle>
          <a:p>
            <a:pPr>
              <a:defRPr/>
            </a:pPr>
            <a:r>
              <a:rPr lang="en-US"/>
              <a:t>Copyright ©2005 CNET Networks, Inc. All rights reserved. (Persian::Copyright ©2006 mRizvandi.tk All rights reserved.)</a:t>
            </a:r>
            <a:endParaRPr lang="en-US" sz="1400"/>
          </a:p>
        </p:txBody>
      </p:sp>
      <p:pic>
        <p:nvPicPr>
          <p:cNvPr id="1035" name="Picture 1035" descr="TR_logo_top_no_slogan"/>
          <p:cNvPicPr>
            <a:picLocks noChangeAspect="1" noChangeArrowheads="1"/>
          </p:cNvPicPr>
          <p:nvPr userDrawn="1"/>
        </p:nvPicPr>
        <p:blipFill>
          <a:blip r:embed="rId16"/>
          <a:srcRect/>
          <a:stretch>
            <a:fillRect/>
          </a:stretch>
        </p:blipFill>
        <p:spPr bwMode="auto">
          <a:xfrm>
            <a:off x="838200" y="6019800"/>
            <a:ext cx="1282700" cy="6207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hf sldNum="0" hd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457200" indent="-457200" algn="l" rtl="0" eaLnBrk="0" fontAlgn="base" hangingPunct="0">
        <a:spcBef>
          <a:spcPct val="20000"/>
        </a:spcBef>
        <a:spcAft>
          <a:spcPct val="0"/>
        </a:spcAft>
        <a:buClr>
          <a:srgbClr val="A50021"/>
        </a:buClr>
        <a:buSzPct val="75000"/>
        <a:buFont typeface="Wingdings" pitchFamily="2" charset="2"/>
        <a:buChar char="n"/>
        <a:defRPr sz="3200">
          <a:solidFill>
            <a:schemeClr val="tx1"/>
          </a:solidFill>
          <a:latin typeface="+mn-lt"/>
          <a:ea typeface="+mn-ea"/>
          <a:cs typeface="+mn-cs"/>
        </a:defRPr>
      </a:lvl1pPr>
      <a:lvl2pPr marL="1027113" indent="-455613" algn="l" rtl="0" eaLnBrk="0" fontAlgn="base" hangingPunct="0">
        <a:spcBef>
          <a:spcPct val="20000"/>
        </a:spcBef>
        <a:spcAft>
          <a:spcPct val="0"/>
        </a:spcAft>
        <a:buClr>
          <a:schemeClr val="accent2"/>
        </a:buClr>
        <a:buSzPct val="75000"/>
        <a:buFont typeface="Wingdings" pitchFamily="2" charset="2"/>
        <a:buChar char="n"/>
        <a:defRPr sz="2800">
          <a:solidFill>
            <a:schemeClr val="tx1"/>
          </a:solidFill>
          <a:latin typeface="+mn-lt"/>
        </a:defRPr>
      </a:lvl2pPr>
      <a:lvl3pPr marL="1370013" indent="-228600" algn="l" rtl="0" eaLnBrk="0" fontAlgn="base" hangingPunct="0">
        <a:spcBef>
          <a:spcPct val="20000"/>
        </a:spcBef>
        <a:spcAft>
          <a:spcPct val="0"/>
        </a:spcAft>
        <a:buClr>
          <a:srgbClr val="666699"/>
        </a:buClr>
        <a:buSzPct val="70000"/>
        <a:buFont typeface="Wingdings" pitchFamily="2" charset="2"/>
        <a:buChar char="n"/>
        <a:defRPr sz="2400">
          <a:solidFill>
            <a:schemeClr val="tx1"/>
          </a:solidFill>
          <a:latin typeface="+mn-lt"/>
        </a:defRPr>
      </a:lvl3pPr>
      <a:lvl4pPr marL="1712913" indent="-228600" algn="l" rtl="0" eaLnBrk="0" fontAlgn="base" hangingPunct="0">
        <a:spcBef>
          <a:spcPct val="20000"/>
        </a:spcBef>
        <a:spcAft>
          <a:spcPct val="0"/>
        </a:spcAft>
        <a:buSzPct val="60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hlink"/>
        </a:buClr>
        <a:buSzPct val="55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hlink"/>
        </a:buClr>
        <a:buSzPct val="55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file:///D:\Medi's%20Folder\My%20Documents\mRizvandi@yahoo.com" TargetMode="External"/><Relationship Id="rId4" Type="http://schemas.openxmlformats.org/officeDocument/2006/relationships/hyperlink" Target="mailto:info@mRizvandi.tk" TargetMode="Externa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wm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7.w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8.w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0.w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1.wmf"/></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1"/>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14339" name="Rectangle 6"/>
          <p:cNvSpPr>
            <a:spLocks noChangeArrowheads="1"/>
          </p:cNvSpPr>
          <p:nvPr/>
        </p:nvSpPr>
        <p:spPr bwMode="auto">
          <a:xfrm>
            <a:off x="1522413" y="2262188"/>
            <a:ext cx="1909762" cy="0"/>
          </a:xfrm>
          <a:prstGeom prst="rect">
            <a:avLst/>
          </a:prstGeom>
          <a:noFill/>
          <a:ln w="9525">
            <a:noFill/>
            <a:miter lim="800000"/>
            <a:headEnd/>
            <a:tailEnd/>
          </a:ln>
        </p:spPr>
        <p:txBody>
          <a:bodyPr wrap="none">
            <a:spAutoFit/>
          </a:bodyPr>
          <a:lstStyle/>
          <a:p>
            <a:endParaRPr lang="en-US"/>
          </a:p>
        </p:txBody>
      </p:sp>
      <p:sp>
        <p:nvSpPr>
          <p:cNvPr id="14340" name="Rectangle 41"/>
          <p:cNvSpPr>
            <a:spLocks noChangeArrowheads="1"/>
          </p:cNvSpPr>
          <p:nvPr/>
        </p:nvSpPr>
        <p:spPr bwMode="auto">
          <a:xfrm>
            <a:off x="1522413" y="2262188"/>
            <a:ext cx="1909762" cy="0"/>
          </a:xfrm>
          <a:prstGeom prst="rect">
            <a:avLst/>
          </a:prstGeom>
          <a:noFill/>
          <a:ln w="9525">
            <a:noFill/>
            <a:miter lim="800000"/>
            <a:headEnd/>
            <a:tailEnd/>
          </a:ln>
        </p:spPr>
        <p:txBody>
          <a:bodyPr wrap="none">
            <a:spAutoFit/>
          </a:bodyPr>
          <a:lstStyle/>
          <a:p>
            <a:endParaRPr lang="en-US"/>
          </a:p>
        </p:txBody>
      </p:sp>
      <p:pic>
        <p:nvPicPr>
          <p:cNvPr id="14341" name="Picture 40" descr="Mehdi"/>
          <p:cNvPicPr>
            <a:picLocks noChangeAspect="1" noChangeArrowheads="1"/>
          </p:cNvPicPr>
          <p:nvPr/>
        </p:nvPicPr>
        <p:blipFill>
          <a:blip r:embed="rId3"/>
          <a:srcRect/>
          <a:stretch>
            <a:fillRect/>
          </a:stretch>
        </p:blipFill>
        <p:spPr bwMode="auto">
          <a:xfrm>
            <a:off x="1522413" y="2262188"/>
            <a:ext cx="1752600" cy="2333625"/>
          </a:xfrm>
          <a:prstGeom prst="rect">
            <a:avLst/>
          </a:prstGeom>
          <a:noFill/>
          <a:ln w="9525">
            <a:noFill/>
            <a:miter lim="800000"/>
            <a:headEnd/>
            <a:tailEnd/>
          </a:ln>
        </p:spPr>
      </p:pic>
      <p:graphicFrame>
        <p:nvGraphicFramePr>
          <p:cNvPr id="245815" name="Group 55"/>
          <p:cNvGraphicFramePr>
            <a:graphicFrameLocks noGrp="1"/>
          </p:cNvGraphicFramePr>
          <p:nvPr/>
        </p:nvGraphicFramePr>
        <p:xfrm>
          <a:off x="1522413" y="2262188"/>
          <a:ext cx="6100762" cy="1828800"/>
        </p:xfrm>
        <a:graphic>
          <a:graphicData uri="http://schemas.openxmlformats.org/drawingml/2006/table">
            <a:tbl>
              <a:tblPr/>
              <a:tblGrid>
                <a:gridCol w="1909762"/>
                <a:gridCol w="4191000"/>
              </a:tblGrid>
              <a:tr h="1724025">
                <a:tc>
                  <a:txBody>
                    <a:body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horzOverflow="overflow">
                    <a:lnL cap="flat">
                      <a:noFill/>
                    </a:lnL>
                    <a:lnR>
                      <a:noFill/>
                    </a:lnR>
                    <a:lnT cap="flat">
                      <a:noFill/>
                    </a:lnT>
                    <a:lnB cap="flat">
                      <a:noFill/>
                    </a:lnB>
                    <a:lnTlToBr>
                      <a:noFill/>
                    </a:lnTlToBr>
                    <a:lnBlToTr>
                      <a:noFill/>
                    </a:lnBlToTr>
                    <a:noFill/>
                  </a:tcPr>
                </a:tc>
                <a:tc>
                  <a:txBody>
                    <a:bodyPr/>
                    <a:lstStyle/>
                    <a:p>
                      <a:pPr marL="457200" marR="0" lvl="0" indent="-457200" algn="r" defTabSz="914400" rtl="1" eaLnBrk="0" fontAlgn="base" latinLnBrk="0" hangingPunct="0">
                        <a:lnSpc>
                          <a:spcPct val="100000"/>
                        </a:lnSpc>
                        <a:spcBef>
                          <a:spcPct val="0"/>
                        </a:spcBef>
                        <a:spcAft>
                          <a:spcPct val="0"/>
                        </a:spcAft>
                        <a:buClrTx/>
                        <a:buSzPct val="75000"/>
                        <a:buFontTx/>
                        <a:buNone/>
                        <a:tabLst/>
                      </a:pPr>
                      <a:r>
                        <a:rPr kumimoji="0" lang="fa-IR" sz="2400" b="1" i="0" u="none" strike="noStrike" cap="none" normalizeH="0" baseline="0" dirty="0" smtClean="0">
                          <a:ln>
                            <a:noFill/>
                          </a:ln>
                          <a:solidFill>
                            <a:schemeClr val="tx1"/>
                          </a:solidFill>
                          <a:effectLst/>
                          <a:latin typeface="Times New Roman" pitchFamily="18" charset="0"/>
                          <a:ea typeface="Times New Roman" pitchFamily="18" charset="0"/>
                          <a:cs typeface="B Titr" pitchFamily="2" charset="-78"/>
                        </a:rPr>
                        <a:t>تمرين امنيت در پست الكترونيك</a:t>
                      </a:r>
                      <a:endParaRPr kumimoji="0" lang="en-US" sz="10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0" indent="-457200" algn="r" defTabSz="914400" rtl="1" eaLnBrk="0" fontAlgn="base" latinLnBrk="0" hangingPunct="0">
                        <a:lnSpc>
                          <a:spcPct val="100000"/>
                        </a:lnSpc>
                        <a:spcBef>
                          <a:spcPct val="0"/>
                        </a:spcBef>
                        <a:spcAft>
                          <a:spcPct val="0"/>
                        </a:spcAft>
                        <a:buClrTx/>
                        <a:buSzPct val="75000"/>
                        <a:buFontTx/>
                        <a:buNone/>
                        <a:tabLst/>
                      </a:pPr>
                      <a:r>
                        <a:rPr kumimoji="0" lang="fa-IR" sz="1800" b="1" i="0" u="none" strike="noStrike" cap="none" normalizeH="0" baseline="0" dirty="0" smtClean="0">
                          <a:ln>
                            <a:noFill/>
                          </a:ln>
                          <a:solidFill>
                            <a:schemeClr val="tx1"/>
                          </a:solidFill>
                          <a:effectLst/>
                          <a:latin typeface="Times New Roman" pitchFamily="18" charset="0"/>
                          <a:cs typeface="B Nazanin" pitchFamily="2" charset="-78"/>
                        </a:rPr>
                        <a:t>مترجم: مهدی ریزوندی</a:t>
                      </a:r>
                      <a:endParaRPr kumimoji="0" lang="en-US" sz="1000" b="0" i="0" u="none" strike="noStrike" cap="none" normalizeH="0" baseline="0" dirty="0" smtClean="0">
                        <a:ln>
                          <a:noFill/>
                        </a:ln>
                        <a:solidFill>
                          <a:schemeClr val="tx1"/>
                        </a:solidFill>
                        <a:effectLst/>
                        <a:latin typeface="Times New Roman" pitchFamily="18" charset="0"/>
                        <a:cs typeface="Times New Roman" pitchFamily="18" charset="0"/>
                      </a:endParaRPr>
                    </a:p>
                    <a:p>
                      <a:pPr algn="r" rtl="1"/>
                      <a:r>
                        <a:rPr lang="fa-IR" sz="1000" b="1" kern="1200" dirty="0" smtClean="0">
                          <a:solidFill>
                            <a:schemeClr val="tx1"/>
                          </a:solidFill>
                          <a:latin typeface="+mn-lt"/>
                          <a:ea typeface="+mn-ea"/>
                          <a:cs typeface="B Nazanin" pitchFamily="2" charset="-78"/>
                        </a:rPr>
                        <a:t>تمامی حقوق مادی و معنوی این اثر متعلق به مهدی ریزوندی بوده و نشر این اثر با ذکر نام منبع بلامانع می باشد.</a:t>
                      </a:r>
                      <a:endParaRPr lang="en-US" sz="1000" kern="1200" dirty="0" smtClean="0">
                        <a:solidFill>
                          <a:schemeClr val="tx1"/>
                        </a:solidFill>
                        <a:latin typeface="+mn-lt"/>
                        <a:ea typeface="+mn-ea"/>
                        <a:cs typeface="B Nazanin" pitchFamily="2" charset="-78"/>
                      </a:endParaRPr>
                    </a:p>
                    <a:p>
                      <a:pPr algn="r" rtl="1"/>
                      <a:r>
                        <a:rPr lang="fa-IR" sz="1000" b="1" kern="1200" dirty="0" smtClean="0">
                          <a:solidFill>
                            <a:schemeClr val="tx1"/>
                          </a:solidFill>
                          <a:latin typeface="+mn-lt"/>
                          <a:ea typeface="+mn-ea"/>
                          <a:cs typeface="B Nazanin" pitchFamily="2" charset="-78"/>
                        </a:rPr>
                        <a:t>برای کسب اطلاعات بیشتر به وب سایت شخصی مهدی ریزوندی  مراجعه فرمایید.</a:t>
                      </a:r>
                      <a:endParaRPr lang="en-US" sz="1000" b="1" kern="1200" dirty="0" smtClean="0">
                        <a:solidFill>
                          <a:schemeClr val="tx1"/>
                        </a:solidFill>
                        <a:latin typeface="+mn-lt"/>
                        <a:ea typeface="+mn-ea"/>
                        <a:cs typeface="B Nazanin" pitchFamily="2" charset="-78"/>
                      </a:endParaRPr>
                    </a:p>
                    <a:p>
                      <a:pPr algn="l" rtl="1"/>
                      <a:r>
                        <a:rPr kumimoji="0" lang="en-US" sz="1400" b="0" i="0" u="none" strike="noStrike" kern="1200" cap="none" normalizeH="0" baseline="0" dirty="0" smtClean="0">
                          <a:ln>
                            <a:noFill/>
                          </a:ln>
                          <a:solidFill>
                            <a:schemeClr val="accent1">
                              <a:lumMod val="10000"/>
                            </a:schemeClr>
                          </a:solidFill>
                          <a:effectLst/>
                          <a:latin typeface="Times New Roman" pitchFamily="18" charset="0"/>
                          <a:ea typeface="+mn-ea"/>
                          <a:cs typeface="Times New Roman" pitchFamily="18" charset="0"/>
                          <a:hlinkClick r:id="rId4"/>
                        </a:rPr>
                        <a:t>http://mrizvandi.com</a:t>
                      </a:r>
                    </a:p>
                    <a:p>
                      <a:pPr marL="457200" marR="0" lvl="0" indent="-457200" algn="l" defTabSz="914400" rtl="0" eaLnBrk="0" fontAlgn="base" latinLnBrk="0" hangingPunct="0">
                        <a:lnSpc>
                          <a:spcPct val="100000"/>
                        </a:lnSpc>
                        <a:spcBef>
                          <a:spcPct val="0"/>
                        </a:spcBef>
                        <a:spcAft>
                          <a:spcPct val="0"/>
                        </a:spcAft>
                        <a:buClrTx/>
                        <a:buSzPct val="75000"/>
                        <a:buFontTx/>
                        <a:buNone/>
                        <a:tabLst/>
                      </a:pPr>
                      <a:r>
                        <a:rPr kumimoji="0" lang="en-US" sz="1400" b="0" i="0" u="none" strike="noStrike" cap="none" normalizeH="0" baseline="0" dirty="0" smtClean="0">
                          <a:ln>
                            <a:noFill/>
                          </a:ln>
                          <a:solidFill>
                            <a:schemeClr val="accent1">
                              <a:lumMod val="10000"/>
                            </a:schemeClr>
                          </a:solidFill>
                          <a:effectLst/>
                          <a:latin typeface="Times New Roman" pitchFamily="18" charset="0"/>
                          <a:cs typeface="Times New Roman" pitchFamily="18" charset="0"/>
                          <a:hlinkClick r:id="rId4"/>
                        </a:rPr>
                        <a:t>info@mRizvan</a:t>
                      </a:r>
                      <a:r>
                        <a:rPr kumimoji="0" lang="en-US" sz="1400" b="0" i="0" u="none" strike="noStrike" kern="1200" cap="none" normalizeH="0" baseline="0" dirty="0" smtClean="0">
                          <a:ln>
                            <a:noFill/>
                          </a:ln>
                          <a:solidFill>
                            <a:schemeClr val="accent1">
                              <a:lumMod val="10000"/>
                            </a:schemeClr>
                          </a:solidFill>
                          <a:effectLst/>
                          <a:latin typeface="Times New Roman" pitchFamily="18" charset="0"/>
                          <a:ea typeface="+mn-ea"/>
                          <a:cs typeface="Times New Roman" pitchFamily="18" charset="0"/>
                          <a:hlinkClick r:id="rId4"/>
                        </a:rPr>
                        <a:t>di.com</a:t>
                      </a:r>
                    </a:p>
                    <a:p>
                      <a:pPr marL="457200" marR="0" lvl="0" indent="-457200" algn="l" defTabSz="914400" rtl="0" eaLnBrk="0" fontAlgn="base" latinLnBrk="0" hangingPunct="0">
                        <a:lnSpc>
                          <a:spcPct val="100000"/>
                        </a:lnSpc>
                        <a:spcBef>
                          <a:spcPct val="0"/>
                        </a:spcBef>
                        <a:spcAft>
                          <a:spcPct val="0"/>
                        </a:spcAft>
                        <a:buClrTx/>
                        <a:buSzPct val="75000"/>
                        <a:buFontTx/>
                        <a:buNone/>
                        <a:tabLst/>
                      </a:pPr>
                      <a:r>
                        <a:rPr kumimoji="0" lang="en-US" sz="1400" b="0" i="0" u="none" strike="noStrike" cap="none" normalizeH="0" baseline="0" dirty="0" smtClean="0">
                          <a:ln>
                            <a:noFill/>
                          </a:ln>
                          <a:solidFill>
                            <a:schemeClr val="accent1">
                              <a:lumMod val="10000"/>
                            </a:schemeClr>
                          </a:solidFill>
                          <a:effectLst/>
                          <a:latin typeface="Times New Roman" pitchFamily="18" charset="0"/>
                          <a:cs typeface="Times New Roman" pitchFamily="18" charset="0"/>
                          <a:hlinkClick r:id="rId5" action="ppaction://hlinkfile"/>
                        </a:rPr>
                        <a:t>mRizvandi@yahoo.com</a:t>
                      </a:r>
                      <a:endParaRPr kumimoji="0" lang="en-US" sz="1000" b="0" i="0" u="none" strike="noStrike" cap="none" normalizeH="0" baseline="0" dirty="0" smtClean="0">
                        <a:ln>
                          <a:noFill/>
                        </a:ln>
                        <a:solidFill>
                          <a:schemeClr val="accent1">
                            <a:lumMod val="10000"/>
                          </a:schemeClr>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609600" y="1981200"/>
            <a:ext cx="8305800" cy="1143000"/>
          </a:xfrm>
        </p:spPr>
        <p:txBody>
          <a:bodyPr/>
          <a:lstStyle/>
          <a:p>
            <a:pPr algn="ctr" eaLnBrk="1" hangingPunct="1">
              <a:defRPr/>
            </a:pPr>
            <a:r>
              <a:rPr lang="fa-IR" sz="5400" b="1" smtClean="0">
                <a:effectLst>
                  <a:outerShdw blurRad="38100" dist="38100" dir="2700000" algn="tl">
                    <a:srgbClr val="C0C0C0"/>
                  </a:outerShdw>
                </a:effectLst>
                <a:cs typeface="B Titr" pitchFamily="2" charset="-78"/>
              </a:rPr>
              <a:t>تمرين امنيت در پست الكترونيك</a:t>
            </a:r>
            <a:endParaRPr lang="en-US" sz="5400" b="1" smtClean="0">
              <a:effectLst>
                <a:outerShdw blurRad="38100" dist="38100" dir="2700000" algn="tl">
                  <a:srgbClr val="C0C0C0"/>
                </a:outerShdw>
              </a:effectLst>
              <a:cs typeface="B Titr" pitchFamily="2" charset="-78"/>
            </a:endParaRPr>
          </a:p>
        </p:txBody>
      </p:sp>
      <p:sp>
        <p:nvSpPr>
          <p:cNvPr id="15363" name="Rectangle 3"/>
          <p:cNvSpPr>
            <a:spLocks noGrp="1" noChangeArrowheads="1"/>
          </p:cNvSpPr>
          <p:nvPr>
            <p:ph type="subTitle" idx="1"/>
          </p:nvPr>
        </p:nvSpPr>
        <p:spPr>
          <a:xfrm>
            <a:off x="609600" y="4267200"/>
            <a:ext cx="8229600" cy="1524000"/>
          </a:xfrm>
        </p:spPr>
        <p:txBody>
          <a:bodyPr/>
          <a:lstStyle/>
          <a:p>
            <a:pPr algn="ctr" eaLnBrk="1" hangingPunct="1">
              <a:lnSpc>
                <a:spcPct val="75000"/>
              </a:lnSpc>
            </a:pPr>
            <a:r>
              <a:rPr lang="fa-IR" sz="4000" smtClean="0">
                <a:cs typeface="B Homa" pitchFamily="2" charset="-78"/>
              </a:rPr>
              <a:t>آموزش نحوه محافظت خود در برابر حملات پست الكترونيك</a:t>
            </a:r>
          </a:p>
        </p:txBody>
      </p:sp>
    </p:spTree>
    <p:custDataLst>
      <p:tags r:id="rId1"/>
    </p:custData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4"/>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29698" name="Rectangle 2"/>
          <p:cNvSpPr>
            <a:spLocks noGrp="1" noChangeArrowheads="1"/>
          </p:cNvSpPr>
          <p:nvPr>
            <p:ph type="title"/>
          </p:nvPr>
        </p:nvSpPr>
        <p:spPr/>
        <p:txBody>
          <a:bodyPr/>
          <a:lstStyle/>
          <a:p>
            <a:pPr algn="r" eaLnBrk="1" hangingPunct="1">
              <a:defRPr/>
            </a:pPr>
            <a:r>
              <a:rPr lang="fa-IR" smtClean="0">
                <a:effectLst>
                  <a:outerShdw blurRad="38100" dist="38100" dir="2700000" algn="tl">
                    <a:srgbClr val="C0C0C0"/>
                  </a:outerShdw>
                </a:effectLst>
                <a:cs typeface="B Titr" pitchFamily="2" charset="-78"/>
              </a:rPr>
              <a:t>پيشگيري از مشكلات</a:t>
            </a:r>
            <a:endParaRPr lang="en-US" smtClean="0">
              <a:effectLst>
                <a:outerShdw blurRad="38100" dist="38100" dir="2700000" algn="tl">
                  <a:srgbClr val="C0C0C0"/>
                </a:outerShdw>
              </a:effectLst>
              <a:cs typeface="B Titr" pitchFamily="2" charset="-78"/>
            </a:endParaRPr>
          </a:p>
        </p:txBody>
      </p:sp>
      <p:pic>
        <p:nvPicPr>
          <p:cNvPr id="16388" name="Picture 9" descr="j0195384"/>
          <p:cNvPicPr>
            <a:picLocks noGrp="1" noChangeAspect="1" noChangeArrowheads="1"/>
          </p:cNvPicPr>
          <p:nvPr>
            <p:ph type="clipArt" sz="half" idx="1"/>
          </p:nvPr>
        </p:nvPicPr>
        <p:blipFill>
          <a:blip r:embed="rId4"/>
          <a:srcRect/>
          <a:stretch>
            <a:fillRect/>
          </a:stretch>
        </p:blipFill>
        <p:spPr>
          <a:xfrm>
            <a:off x="1212850" y="2362200"/>
            <a:ext cx="3654425" cy="3733800"/>
          </a:xfrm>
        </p:spPr>
      </p:pic>
      <p:sp>
        <p:nvSpPr>
          <p:cNvPr id="16389" name="Text Box 10"/>
          <p:cNvSpPr txBox="1">
            <a:spLocks noChangeArrowheads="1"/>
          </p:cNvSpPr>
          <p:nvPr/>
        </p:nvSpPr>
        <p:spPr bwMode="auto">
          <a:xfrm>
            <a:off x="5029200" y="2438400"/>
            <a:ext cx="3810000" cy="2720975"/>
          </a:xfrm>
          <a:prstGeom prst="rect">
            <a:avLst/>
          </a:prstGeom>
          <a:noFill/>
          <a:ln w="9525">
            <a:noFill/>
            <a:miter lim="800000"/>
            <a:headEnd/>
            <a:tailEnd/>
          </a:ln>
        </p:spPr>
        <p:txBody>
          <a:bodyPr>
            <a:spAutoFit/>
          </a:bodyPr>
          <a:lstStyle/>
          <a:p>
            <a:pPr algn="just" rtl="1">
              <a:lnSpc>
                <a:spcPct val="120000"/>
              </a:lnSpc>
              <a:spcBef>
                <a:spcPct val="50000"/>
              </a:spcBef>
            </a:pPr>
            <a:r>
              <a:rPr lang="fa-IR" sz="2400" b="1">
                <a:solidFill>
                  <a:schemeClr val="tx2"/>
                </a:solidFill>
              </a:rPr>
              <a:t>اکثر اعمال خرابكارانه مثل سرقت  اطلاعات و ورود ویروسها، از طریق پست الكترونيك صورت مي</a:t>
            </a:r>
            <a:r>
              <a:rPr lang="fa-IR" sz="2400" b="1">
                <a:solidFill>
                  <a:schemeClr val="tx2"/>
                </a:solidFill>
                <a:cs typeface="Times New Roman" pitchFamily="18" charset="0"/>
              </a:rPr>
              <a:t>‌</a:t>
            </a:r>
            <a:r>
              <a:rPr lang="fa-IR" sz="2400" b="1">
                <a:solidFill>
                  <a:schemeClr val="tx2"/>
                </a:solidFill>
              </a:rPr>
              <a:t>گيرد. بهترين روش براي محافظت در مقابل آنها اين است كه بدانيم آنها به دنبال چه چيزي هستند</a:t>
            </a:r>
            <a:r>
              <a:rPr lang="en-US" sz="2400" b="1">
                <a:solidFill>
                  <a:schemeClr val="tx2"/>
                </a:solidFill>
              </a:rPr>
              <a:t>.</a:t>
            </a:r>
          </a:p>
        </p:txBody>
      </p:sp>
    </p:spTree>
    <p:custDataLst>
      <p:tags r:id="rId1"/>
    </p:custData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1746"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چرا پست الكترونيك؟</a:t>
            </a:r>
            <a:endParaRPr lang="en-US" smtClean="0">
              <a:effectLst>
                <a:outerShdw blurRad="38100" dist="38100" dir="2700000" algn="tl">
                  <a:srgbClr val="C0C0C0"/>
                </a:outerShdw>
              </a:effectLst>
              <a:cs typeface="B Titr" pitchFamily="2" charset="-78"/>
            </a:endParaRPr>
          </a:p>
        </p:txBody>
      </p:sp>
      <p:pic>
        <p:nvPicPr>
          <p:cNvPr id="17412" name="Picture 5" descr="MCj02339000000[1]"/>
          <p:cNvPicPr>
            <a:picLocks noChangeAspect="1" noChangeArrowheads="1"/>
          </p:cNvPicPr>
          <p:nvPr/>
        </p:nvPicPr>
        <p:blipFill>
          <a:blip r:embed="rId4"/>
          <a:srcRect/>
          <a:stretch>
            <a:fillRect/>
          </a:stretch>
        </p:blipFill>
        <p:spPr bwMode="auto">
          <a:xfrm>
            <a:off x="5638800" y="4114800"/>
            <a:ext cx="1692275" cy="2101850"/>
          </a:xfrm>
          <a:prstGeom prst="rect">
            <a:avLst/>
          </a:prstGeom>
          <a:noFill/>
          <a:ln w="9525">
            <a:noFill/>
            <a:miter lim="800000"/>
            <a:headEnd/>
            <a:tailEnd/>
          </a:ln>
        </p:spPr>
      </p:pic>
      <p:sp>
        <p:nvSpPr>
          <p:cNvPr id="17413" name="Text Box 6"/>
          <p:cNvSpPr txBox="1">
            <a:spLocks noChangeArrowheads="1"/>
          </p:cNvSpPr>
          <p:nvPr/>
        </p:nvSpPr>
        <p:spPr bwMode="auto">
          <a:xfrm>
            <a:off x="990600" y="2209800"/>
            <a:ext cx="7772400" cy="1844675"/>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sz="2400" b="1">
                <a:solidFill>
                  <a:schemeClr val="tx2"/>
                </a:solidFill>
              </a:rPr>
              <a:t>در حال حاضر در جهان بيش از 500 ميليون كاربر پست الكترونيك وجود دارد. در حال حاضر، 50 بيليون نامه الكترونيكي در هر روز ارسال مي‌گردد. اين  موضوع پتانسيل وسيعي در بازار براي افراد جهت معامله،  سرقت و زيان براي ديگران ايجاد كرده است.</a:t>
            </a:r>
            <a:endParaRPr lang="en-US" sz="2400" b="1">
              <a:solidFill>
                <a:schemeClr val="tx2"/>
              </a:solidFill>
            </a:endParaRPr>
          </a:p>
        </p:txBody>
      </p:sp>
    </p:spTree>
    <p:custDataLst>
      <p:tags r:id="rId1"/>
    </p:custData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2770"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حجم انوهي از نامه هاي بد</a:t>
            </a:r>
            <a:endParaRPr lang="en-US" smtClean="0">
              <a:effectLst>
                <a:outerShdw blurRad="38100" dist="38100" dir="2700000" algn="tl">
                  <a:srgbClr val="C0C0C0"/>
                </a:outerShdw>
              </a:effectLst>
              <a:cs typeface="B Titr" pitchFamily="2" charset="-78"/>
            </a:endParaRPr>
          </a:p>
        </p:txBody>
      </p:sp>
      <p:sp>
        <p:nvSpPr>
          <p:cNvPr id="18436" name="Text Box 5"/>
          <p:cNvSpPr txBox="1">
            <a:spLocks noChangeArrowheads="1"/>
          </p:cNvSpPr>
          <p:nvPr/>
        </p:nvSpPr>
        <p:spPr bwMode="auto">
          <a:xfrm>
            <a:off x="762000" y="2209800"/>
            <a:ext cx="7924800" cy="2282825"/>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sz="2400" b="1">
                <a:solidFill>
                  <a:schemeClr val="tx2"/>
                </a:solidFill>
              </a:rPr>
              <a:t>مطابق مطالعات صورت گرفته در كاندا، 73% از نامه هاي ارسالي در سال 2004 نامه هاي ناخواسته بوده اند. در حال حاضر سرويس </a:t>
            </a:r>
            <a:r>
              <a:rPr lang="en-US" sz="2400" b="1">
                <a:solidFill>
                  <a:schemeClr val="tx2"/>
                </a:solidFill>
              </a:rPr>
              <a:t>AOL</a:t>
            </a:r>
            <a:r>
              <a:rPr lang="fa-IR" sz="2400" b="1">
                <a:solidFill>
                  <a:schemeClr val="tx2"/>
                </a:solidFill>
              </a:rPr>
              <a:t> 3 بيليون نامه ناخواسته را در هر روز متوقف مي</a:t>
            </a:r>
            <a:r>
              <a:rPr lang="en-US" sz="2400" b="1">
                <a:solidFill>
                  <a:schemeClr val="tx2"/>
                </a:solidFill>
              </a:rPr>
              <a:t>‌</a:t>
            </a:r>
            <a:r>
              <a:rPr lang="fa-IR" sz="2400" b="1">
                <a:solidFill>
                  <a:schemeClr val="tx2"/>
                </a:solidFill>
              </a:rPr>
              <a:t>كند. با اين حجم انبوه نامه شناور در اطراف ما، هر شخصي به آگاهي كامل نسبت به آنچه كه در حال نگاه كردن است  نياز دارد.</a:t>
            </a:r>
            <a:endParaRPr lang="en-US" sz="2400" b="1"/>
          </a:p>
        </p:txBody>
      </p:sp>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216066"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انواع تهديدات نامه هاي بد</a:t>
            </a:r>
            <a:endParaRPr lang="en-US" smtClean="0">
              <a:effectLst>
                <a:outerShdw blurRad="38100" dist="38100" dir="2700000" algn="tl">
                  <a:srgbClr val="C0C0C0"/>
                </a:outerShdw>
              </a:effectLst>
              <a:cs typeface="B Titr" pitchFamily="2" charset="-78"/>
            </a:endParaRPr>
          </a:p>
        </p:txBody>
      </p:sp>
      <p:sp>
        <p:nvSpPr>
          <p:cNvPr id="19460" name="Rectangle 3"/>
          <p:cNvSpPr>
            <a:spLocks noGrp="1" noChangeArrowheads="1"/>
          </p:cNvSpPr>
          <p:nvPr>
            <p:ph type="body" idx="1"/>
          </p:nvPr>
        </p:nvSpPr>
        <p:spPr>
          <a:xfrm>
            <a:off x="1066800" y="2362200"/>
            <a:ext cx="7772400" cy="3854450"/>
          </a:xfrm>
        </p:spPr>
        <p:txBody>
          <a:bodyPr/>
          <a:lstStyle/>
          <a:p>
            <a:pPr algn="r" rtl="1" eaLnBrk="1" hangingPunct="1"/>
            <a:r>
              <a:rPr lang="fa-IR" b="1" smtClean="0">
                <a:solidFill>
                  <a:schemeClr val="tx2"/>
                </a:solidFill>
                <a:cs typeface="B Nazanin" pitchFamily="2" charset="-78"/>
              </a:rPr>
              <a:t>ويروسها و كرمها</a:t>
            </a:r>
            <a:endParaRPr lang="en-US" b="1" smtClean="0">
              <a:solidFill>
                <a:schemeClr val="tx2"/>
              </a:solidFill>
              <a:cs typeface="B Nazanin" pitchFamily="2" charset="-78"/>
            </a:endParaRPr>
          </a:p>
          <a:p>
            <a:pPr algn="r" rtl="1" eaLnBrk="1" hangingPunct="1"/>
            <a:r>
              <a:rPr lang="fa-IR" b="1" smtClean="0">
                <a:solidFill>
                  <a:schemeClr val="tx2"/>
                </a:solidFill>
                <a:cs typeface="B Nazanin" pitchFamily="2" charset="-78"/>
              </a:rPr>
              <a:t>جاسوس افزارها</a:t>
            </a:r>
            <a:endParaRPr lang="en-US" b="1" smtClean="0">
              <a:solidFill>
                <a:schemeClr val="tx2"/>
              </a:solidFill>
              <a:cs typeface="B Nazanin" pitchFamily="2" charset="-78"/>
            </a:endParaRPr>
          </a:p>
          <a:p>
            <a:pPr algn="r" rtl="1" eaLnBrk="1" hangingPunct="1"/>
            <a:r>
              <a:rPr lang="fa-IR" b="1" smtClean="0">
                <a:solidFill>
                  <a:schemeClr val="tx2"/>
                </a:solidFill>
                <a:cs typeface="B Nazanin" pitchFamily="2" charset="-78"/>
              </a:rPr>
              <a:t>نامه هاي ناخواسته</a:t>
            </a:r>
            <a:endParaRPr lang="en-US" b="1" smtClean="0">
              <a:solidFill>
                <a:schemeClr val="tx2"/>
              </a:solidFill>
              <a:cs typeface="B Nazanin" pitchFamily="2" charset="-78"/>
            </a:endParaRPr>
          </a:p>
          <a:p>
            <a:pPr algn="r" rtl="1" eaLnBrk="1" hangingPunct="1"/>
            <a:r>
              <a:rPr lang="fa-IR" b="1" smtClean="0">
                <a:solidFill>
                  <a:schemeClr val="tx2"/>
                </a:solidFill>
                <a:cs typeface="B Nazanin" pitchFamily="2" charset="-78"/>
              </a:rPr>
              <a:t>پيغامهاي زنجيره اي</a:t>
            </a:r>
            <a:endParaRPr lang="en-US" b="1" smtClean="0">
              <a:solidFill>
                <a:schemeClr val="tx2"/>
              </a:solidFill>
              <a:cs typeface="B Nazanin" pitchFamily="2" charset="-78"/>
            </a:endParaRPr>
          </a:p>
          <a:p>
            <a:pPr algn="r" rtl="1" eaLnBrk="1" hangingPunct="1">
              <a:buFont typeface="Wingdings" pitchFamily="2" charset="2"/>
              <a:buNone/>
            </a:pPr>
            <a:endParaRPr lang="en-US" b="1" smtClean="0">
              <a:solidFill>
                <a:schemeClr val="tx2"/>
              </a:solidFill>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4"/>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4818" name="Rectangle 2"/>
          <p:cNvSpPr>
            <a:spLocks noGrp="1" noChangeArrowheads="1"/>
          </p:cNvSpPr>
          <p:nvPr>
            <p:ph type="title"/>
          </p:nvPr>
        </p:nvSpPr>
        <p:spPr>
          <a:xfrm>
            <a:off x="1066800" y="1143000"/>
            <a:ext cx="7772400" cy="838200"/>
          </a:xfrm>
        </p:spPr>
        <p:txBody>
          <a:bodyPr/>
          <a:lstStyle/>
          <a:p>
            <a:pPr algn="r" rtl="1" eaLnBrk="1" hangingPunct="1">
              <a:defRPr/>
            </a:pPr>
            <a:r>
              <a:rPr lang="fa-IR" smtClean="0">
                <a:effectLst>
                  <a:outerShdw blurRad="38100" dist="38100" dir="2700000" algn="tl">
                    <a:srgbClr val="C0C0C0"/>
                  </a:outerShdw>
                </a:effectLst>
                <a:cs typeface="B Titr" pitchFamily="2" charset="-78"/>
              </a:rPr>
              <a:t>ويروسها و كرمها</a:t>
            </a:r>
            <a:endParaRPr lang="en-US" smtClean="0">
              <a:effectLst>
                <a:outerShdw blurRad="38100" dist="38100" dir="2700000" algn="tl">
                  <a:srgbClr val="C0C0C0"/>
                </a:outerShdw>
              </a:effectLst>
              <a:cs typeface="B Titr" pitchFamily="2" charset="-78"/>
            </a:endParaRPr>
          </a:p>
        </p:txBody>
      </p:sp>
      <p:pic>
        <p:nvPicPr>
          <p:cNvPr id="20484" name="Picture 16" descr="MCj02341400000[1]"/>
          <p:cNvPicPr>
            <a:picLocks noChangeAspect="1" noChangeArrowheads="1"/>
          </p:cNvPicPr>
          <p:nvPr/>
        </p:nvPicPr>
        <p:blipFill>
          <a:blip r:embed="rId4"/>
          <a:srcRect/>
          <a:stretch>
            <a:fillRect/>
          </a:stretch>
        </p:blipFill>
        <p:spPr bwMode="auto">
          <a:xfrm>
            <a:off x="1371600" y="2971800"/>
            <a:ext cx="3200400" cy="2946400"/>
          </a:xfrm>
          <a:prstGeom prst="rect">
            <a:avLst/>
          </a:prstGeom>
          <a:noFill/>
          <a:ln w="9525">
            <a:noFill/>
            <a:miter lim="800000"/>
            <a:headEnd/>
            <a:tailEnd/>
          </a:ln>
        </p:spPr>
      </p:pic>
      <p:sp>
        <p:nvSpPr>
          <p:cNvPr id="20485" name="Text Box 17"/>
          <p:cNvSpPr txBox="1">
            <a:spLocks noChangeArrowheads="1"/>
          </p:cNvSpPr>
          <p:nvPr/>
        </p:nvSpPr>
        <p:spPr bwMode="auto">
          <a:xfrm>
            <a:off x="4648200" y="2133600"/>
            <a:ext cx="4114800" cy="2282825"/>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sz="2400" b="1">
                <a:solidFill>
                  <a:schemeClr val="tx2"/>
                </a:solidFill>
              </a:rPr>
              <a:t>بسياري از انواع ويروسهاي كامپيوتري از طريق نامه هاي الكترونيكي حركت مي كنند. اما چندين قدم وجود دارد كه به كاربر كمك مي</a:t>
            </a:r>
            <a:r>
              <a:rPr lang="en-US" sz="2400" b="1">
                <a:solidFill>
                  <a:schemeClr val="tx2"/>
                </a:solidFill>
              </a:rPr>
              <a:t>‌</a:t>
            </a:r>
            <a:r>
              <a:rPr lang="fa-IR" sz="2400" b="1">
                <a:solidFill>
                  <a:schemeClr val="tx2"/>
                </a:solidFill>
              </a:rPr>
              <a:t>كند خود را در مقابل آلودگي آنها محافظت كند.</a:t>
            </a:r>
            <a:endParaRPr lang="en-US" sz="2400" b="1">
              <a:solidFill>
                <a:schemeClr val="tx2"/>
              </a:solidFill>
            </a:endParaRPr>
          </a:p>
        </p:txBody>
      </p:sp>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5842" name="Rectangle 2"/>
          <p:cNvSpPr>
            <a:spLocks noGrp="1" noChangeArrowheads="1"/>
          </p:cNvSpPr>
          <p:nvPr>
            <p:ph type="title"/>
          </p:nvPr>
        </p:nvSpPr>
        <p:spPr>
          <a:xfrm>
            <a:off x="1066800" y="1295400"/>
            <a:ext cx="7772400" cy="685800"/>
          </a:xfrm>
        </p:spPr>
        <p:txBody>
          <a:bodyPr/>
          <a:lstStyle/>
          <a:p>
            <a:pPr algn="r" rtl="1" eaLnBrk="1" hangingPunct="1">
              <a:defRPr/>
            </a:pPr>
            <a:r>
              <a:rPr lang="fa-IR" smtClean="0">
                <a:effectLst>
                  <a:outerShdw blurRad="38100" dist="38100" dir="2700000" algn="tl">
                    <a:srgbClr val="C0C0C0"/>
                  </a:outerShdw>
                </a:effectLst>
                <a:cs typeface="B Titr" pitchFamily="2" charset="-78"/>
              </a:rPr>
              <a:t>ضميمه هاي ايمن</a:t>
            </a:r>
            <a:r>
              <a:rPr lang="en-US" smtClean="0">
                <a:effectLst>
                  <a:outerShdw blurRad="38100" dist="38100" dir="2700000" algn="tl">
                    <a:srgbClr val="C0C0C0"/>
                  </a:outerShdw>
                </a:effectLst>
                <a:cs typeface="B Titr" pitchFamily="2" charset="-78"/>
              </a:rPr>
              <a:t>	</a:t>
            </a:r>
          </a:p>
        </p:txBody>
      </p:sp>
      <p:sp>
        <p:nvSpPr>
          <p:cNvPr id="21508" name="Rectangle 3"/>
          <p:cNvSpPr>
            <a:spLocks noGrp="1" noChangeArrowheads="1"/>
          </p:cNvSpPr>
          <p:nvPr>
            <p:ph type="body" idx="1"/>
          </p:nvPr>
        </p:nvSpPr>
        <p:spPr>
          <a:xfrm>
            <a:off x="990600" y="2101850"/>
            <a:ext cx="7848600" cy="4114800"/>
          </a:xfrm>
        </p:spPr>
        <p:txBody>
          <a:bodyPr/>
          <a:lstStyle/>
          <a:p>
            <a:pPr algn="just" rtl="1" eaLnBrk="1" hangingPunct="1">
              <a:lnSpc>
                <a:spcPct val="120000"/>
              </a:lnSpc>
            </a:pPr>
            <a:r>
              <a:rPr lang="fa-IR" sz="2400" b="1" smtClean="0">
                <a:solidFill>
                  <a:schemeClr val="tx2"/>
                </a:solidFill>
                <a:cs typeface="B Nazanin" pitchFamily="2" charset="-78"/>
              </a:rPr>
              <a:t>هرگز ضميمه هاي نامه هاي اشخاصي را كه نمي‌شناسيد باز نكنيد. اگر فكر مي‌كنيد كه ضميمه نامه شما يك ضميمه درست است، نامه‌اي براي شخص ارسال كننده ارسال نماييد و تاييد ارسال آن ضميمه را از فرستنده دريافت نماييد.</a:t>
            </a:r>
          </a:p>
          <a:p>
            <a:pPr algn="just" rtl="1" eaLnBrk="1" hangingPunct="1">
              <a:lnSpc>
                <a:spcPct val="120000"/>
              </a:lnSpc>
            </a:pPr>
            <a:r>
              <a:rPr lang="fa-IR" sz="2400" b="1" smtClean="0">
                <a:solidFill>
                  <a:schemeClr val="tx2"/>
                </a:solidFill>
                <a:cs typeface="B Nazanin" pitchFamily="2" charset="-78"/>
              </a:rPr>
              <a:t>هميشه مطمن باشيد كه برنامه ضدويروس شما فعال و بروز است. برنامه ضدويروس شما مي توانيد بسياري از  ضميمه هايي كه حاوي ويروس هستند و ممكن است به سيستم شما صدمه وارد كنند را يافته و آنها را از بين ببرد.</a:t>
            </a:r>
          </a:p>
        </p:txBody>
      </p:sp>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6866" name="Rectangle 2"/>
          <p:cNvSpPr>
            <a:spLocks noGrp="1" noChangeArrowheads="1"/>
          </p:cNvSpPr>
          <p:nvPr>
            <p:ph type="title"/>
          </p:nvPr>
        </p:nvSpPr>
        <p:spPr>
          <a:xfrm>
            <a:off x="1066800" y="838200"/>
            <a:ext cx="7620000" cy="1143000"/>
          </a:xfrm>
        </p:spPr>
        <p:txBody>
          <a:bodyPr/>
          <a:lstStyle/>
          <a:p>
            <a:pPr algn="r" rtl="1" eaLnBrk="1" hangingPunct="1">
              <a:defRPr/>
            </a:pPr>
            <a:r>
              <a:rPr lang="fa-IR" smtClean="0">
                <a:effectLst>
                  <a:outerShdw blurRad="38100" dist="38100" dir="2700000" algn="tl">
                    <a:srgbClr val="C0C0C0"/>
                  </a:outerShdw>
                </a:effectLst>
                <a:cs typeface="B Titr" pitchFamily="2" charset="-78"/>
              </a:rPr>
              <a:t>باز نمودن نامه ها</a:t>
            </a:r>
            <a:endParaRPr lang="en-US" smtClean="0">
              <a:effectLst>
                <a:outerShdw blurRad="38100" dist="38100" dir="2700000" algn="tl">
                  <a:srgbClr val="C0C0C0"/>
                </a:outerShdw>
              </a:effectLst>
              <a:cs typeface="B Titr" pitchFamily="2" charset="-78"/>
            </a:endParaRPr>
          </a:p>
        </p:txBody>
      </p:sp>
      <p:sp>
        <p:nvSpPr>
          <p:cNvPr id="22532" name="Rectangle 3"/>
          <p:cNvSpPr>
            <a:spLocks noGrp="1" noChangeArrowheads="1"/>
          </p:cNvSpPr>
          <p:nvPr>
            <p:ph type="body" idx="1"/>
          </p:nvPr>
        </p:nvSpPr>
        <p:spPr/>
        <p:txBody>
          <a:bodyPr/>
          <a:lstStyle/>
          <a:p>
            <a:pPr algn="just" rtl="1" eaLnBrk="1" hangingPunct="1">
              <a:lnSpc>
                <a:spcPct val="110000"/>
              </a:lnSpc>
            </a:pPr>
            <a:r>
              <a:rPr lang="fa-IR" sz="2400" b="1" smtClean="0">
                <a:solidFill>
                  <a:schemeClr val="tx2"/>
                </a:solidFill>
                <a:cs typeface="B Nazanin" pitchFamily="2" charset="-78"/>
              </a:rPr>
              <a:t>اگر فكر مي‌كنيد كه يك چيز بي مورد در نامه مي‌بيند، سريعاٌ آن را حذف كنيد.</a:t>
            </a:r>
          </a:p>
          <a:p>
            <a:pPr algn="just" rtl="1" eaLnBrk="1" hangingPunct="1">
              <a:lnSpc>
                <a:spcPct val="110000"/>
              </a:lnSpc>
            </a:pPr>
            <a:r>
              <a:rPr lang="fa-IR" sz="2400" b="1" smtClean="0">
                <a:solidFill>
                  <a:schemeClr val="tx2"/>
                </a:solidFill>
                <a:cs typeface="B Nazanin" pitchFamily="2" charset="-78"/>
              </a:rPr>
              <a:t>در زمان باز نمودن يك نامه، اگر پنجره‌اي را ديديد كه از شما در خصوص نصب برنامه سوال نموده است،  گزينه </a:t>
            </a:r>
            <a:r>
              <a:rPr lang="en-US" sz="2400" b="1" smtClean="0">
                <a:solidFill>
                  <a:schemeClr val="tx2"/>
                </a:solidFill>
                <a:cs typeface="B Nazanin" pitchFamily="2" charset="-78"/>
              </a:rPr>
              <a:t>No</a:t>
            </a:r>
            <a:r>
              <a:rPr lang="fa-IR" sz="2400" b="1" smtClean="0">
                <a:solidFill>
                  <a:schemeClr val="tx2"/>
                </a:solidFill>
                <a:cs typeface="B Nazanin" pitchFamily="2" charset="-78"/>
              </a:rPr>
              <a:t> رو انتخاب نموده يا از دكمه بستن پنجره جهت خروج از نصب استفاده نماييد.</a:t>
            </a:r>
          </a:p>
          <a:p>
            <a:pPr algn="just" rtl="1" eaLnBrk="1" hangingPunct="1">
              <a:lnSpc>
                <a:spcPct val="110000"/>
              </a:lnSpc>
            </a:pPr>
            <a:r>
              <a:rPr lang="fa-IR" sz="2400" b="1" smtClean="0">
                <a:solidFill>
                  <a:schemeClr val="tx2"/>
                </a:solidFill>
                <a:cs typeface="B Nazanin" pitchFamily="2" charset="-78"/>
              </a:rPr>
              <a:t>اگر نامه‌اي شما را مستقيما به يك سايت مي‌رساند كه از شما در خصوص نصب برنامه سوال مي</a:t>
            </a:r>
            <a:r>
              <a:rPr lang="en-US" sz="2400" b="1" smtClean="0">
                <a:solidFill>
                  <a:schemeClr val="tx2"/>
                </a:solidFill>
                <a:cs typeface="Arial" charset="0"/>
              </a:rPr>
              <a:t>‌</a:t>
            </a:r>
            <a:r>
              <a:rPr lang="fa-IR" sz="2400" b="1" smtClean="0">
                <a:solidFill>
                  <a:schemeClr val="tx2"/>
                </a:solidFill>
                <a:cs typeface="B Nazanin" pitchFamily="2" charset="-78"/>
              </a:rPr>
              <a:t>كند، گزينه </a:t>
            </a:r>
            <a:r>
              <a:rPr lang="en-US" sz="2400" b="1" smtClean="0">
                <a:solidFill>
                  <a:schemeClr val="tx2"/>
                </a:solidFill>
                <a:cs typeface="B Nazanin" pitchFamily="2" charset="-78"/>
              </a:rPr>
              <a:t>No</a:t>
            </a:r>
            <a:r>
              <a:rPr lang="fa-IR" sz="2400" b="1" smtClean="0">
                <a:solidFill>
                  <a:schemeClr val="tx2"/>
                </a:solidFill>
                <a:cs typeface="B Nazanin" pitchFamily="2" charset="-78"/>
              </a:rPr>
              <a:t> رو انتخاب نموده يا از دكمه بستن پنجره جهت خروج از نصب استفاده نماييد و نامه را حذف نماييد.</a:t>
            </a:r>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7890" name="Rectangle 2"/>
          <p:cNvSpPr>
            <a:spLocks noGrp="1" noChangeArrowheads="1"/>
          </p:cNvSpPr>
          <p:nvPr>
            <p:ph type="title"/>
          </p:nvPr>
        </p:nvSpPr>
        <p:spPr>
          <a:xfrm>
            <a:off x="1066800" y="1219200"/>
            <a:ext cx="7696200" cy="762000"/>
          </a:xfrm>
        </p:spPr>
        <p:txBody>
          <a:bodyPr/>
          <a:lstStyle/>
          <a:p>
            <a:pPr algn="r" rtl="1" eaLnBrk="1" hangingPunct="1">
              <a:defRPr/>
            </a:pPr>
            <a:r>
              <a:rPr lang="fa-IR" smtClean="0">
                <a:effectLst>
                  <a:outerShdw blurRad="38100" dist="38100" dir="2700000" algn="tl">
                    <a:srgbClr val="C0C0C0"/>
                  </a:outerShdw>
                </a:effectLst>
                <a:cs typeface="B Titr" pitchFamily="2" charset="-78"/>
              </a:rPr>
              <a:t>صيادي</a:t>
            </a:r>
            <a:endParaRPr lang="en-US" smtClean="0">
              <a:effectLst>
                <a:outerShdw blurRad="38100" dist="38100" dir="2700000" algn="tl">
                  <a:srgbClr val="C0C0C0"/>
                </a:outerShdw>
              </a:effectLst>
              <a:cs typeface="B Titr" pitchFamily="2" charset="-78"/>
            </a:endParaRPr>
          </a:p>
        </p:txBody>
      </p:sp>
      <p:pic>
        <p:nvPicPr>
          <p:cNvPr id="23556" name="Picture 7" descr="MCBD09302_0000[1]"/>
          <p:cNvPicPr>
            <a:picLocks noChangeAspect="1" noChangeArrowheads="1"/>
          </p:cNvPicPr>
          <p:nvPr/>
        </p:nvPicPr>
        <p:blipFill>
          <a:blip r:embed="rId4"/>
          <a:srcRect/>
          <a:stretch>
            <a:fillRect/>
          </a:stretch>
        </p:blipFill>
        <p:spPr bwMode="auto">
          <a:xfrm>
            <a:off x="5349875" y="2057400"/>
            <a:ext cx="2803525" cy="3505200"/>
          </a:xfrm>
          <a:prstGeom prst="rect">
            <a:avLst/>
          </a:prstGeom>
          <a:noFill/>
          <a:ln w="9525">
            <a:noFill/>
            <a:miter lim="800000"/>
            <a:headEnd/>
            <a:tailEnd/>
          </a:ln>
        </p:spPr>
      </p:pic>
      <p:sp>
        <p:nvSpPr>
          <p:cNvPr id="23557" name="Text Box 8"/>
          <p:cNvSpPr txBox="1">
            <a:spLocks noChangeArrowheads="1"/>
          </p:cNvSpPr>
          <p:nvPr/>
        </p:nvSpPr>
        <p:spPr bwMode="auto">
          <a:xfrm>
            <a:off x="914400" y="2209800"/>
            <a:ext cx="4191000" cy="3168650"/>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b="1">
                <a:solidFill>
                  <a:schemeClr val="tx2"/>
                </a:solidFill>
              </a:rPr>
              <a:t>صيادي راهي براي  كلاهبرداي از طريق اطلاعات حساس  مانند، ‌اطلاعات كارت اعتباري يا حساب بانكي بوسيله  فريب دادن كاربر از طريق نمايش پيغامهاي افراد عاليرتبه اداري است.</a:t>
            </a:r>
            <a:endParaRPr lang="en-US" b="1">
              <a:solidFill>
                <a:schemeClr val="tx2"/>
              </a:solidFill>
            </a:endParaRPr>
          </a:p>
        </p:txBody>
      </p:sp>
    </p:spTree>
    <p:custDataLst>
      <p:tags r:id="rId1"/>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38914"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انواع روشهاي دزدي صيادي</a:t>
            </a:r>
            <a:endParaRPr lang="en-US" smtClean="0">
              <a:effectLst>
                <a:outerShdw blurRad="38100" dist="38100" dir="2700000" algn="tl">
                  <a:srgbClr val="C0C0C0"/>
                </a:outerShdw>
              </a:effectLst>
              <a:cs typeface="B Titr" pitchFamily="2" charset="-78"/>
            </a:endParaRPr>
          </a:p>
        </p:txBody>
      </p:sp>
      <p:sp>
        <p:nvSpPr>
          <p:cNvPr id="24580" name="Rectangle 3"/>
          <p:cNvSpPr>
            <a:spLocks noGrp="1" noChangeArrowheads="1"/>
          </p:cNvSpPr>
          <p:nvPr>
            <p:ph type="body" idx="1"/>
          </p:nvPr>
        </p:nvSpPr>
        <p:spPr>
          <a:xfrm>
            <a:off x="1066800" y="2101850"/>
            <a:ext cx="7620000" cy="4114800"/>
          </a:xfrm>
        </p:spPr>
        <p:txBody>
          <a:bodyPr/>
          <a:lstStyle/>
          <a:p>
            <a:pPr algn="r" rtl="1" eaLnBrk="1" hangingPunct="1">
              <a:lnSpc>
                <a:spcPct val="120000"/>
              </a:lnSpc>
            </a:pPr>
            <a:r>
              <a:rPr lang="fa-IR" sz="2400" b="1" smtClean="0">
                <a:solidFill>
                  <a:schemeClr val="tx2"/>
                </a:solidFill>
                <a:cs typeface="B Nazanin" pitchFamily="2" charset="-78"/>
              </a:rPr>
              <a:t>نامه‌هاي الكترونيكي</a:t>
            </a:r>
            <a:r>
              <a:rPr lang="en-US" sz="2400" b="1" smtClean="0">
                <a:solidFill>
                  <a:schemeClr val="tx2"/>
                </a:solidFill>
                <a:cs typeface="B Nazanin" pitchFamily="2" charset="-78"/>
              </a:rPr>
              <a:t/>
            </a:r>
            <a:br>
              <a:rPr lang="en-US" sz="2400" b="1" smtClean="0">
                <a:solidFill>
                  <a:schemeClr val="tx2"/>
                </a:solidFill>
                <a:cs typeface="B Nazanin" pitchFamily="2" charset="-78"/>
              </a:rPr>
            </a:br>
            <a:r>
              <a:rPr lang="fa-IR" sz="2400" b="1" smtClean="0">
                <a:solidFill>
                  <a:schemeClr val="tx2"/>
                </a:solidFill>
                <a:cs typeface="B Nazanin" pitchFamily="2" charset="-78"/>
              </a:rPr>
              <a:t>نامه‌های صیاد مي‌توانند از طرف موسسات معتبر نمایش داده شوند. مثل بانک، </a:t>
            </a:r>
            <a:r>
              <a:rPr lang="en-US" sz="2400" b="1" smtClean="0">
                <a:solidFill>
                  <a:schemeClr val="tx2"/>
                </a:solidFill>
                <a:cs typeface="B Nazanin" pitchFamily="2" charset="-78"/>
              </a:rPr>
              <a:t>eBay</a:t>
            </a:r>
            <a:r>
              <a:rPr lang="fa-IR" sz="2400" b="1" smtClean="0">
                <a:solidFill>
                  <a:schemeClr val="tx2"/>
                </a:solidFill>
                <a:cs typeface="B Nazanin" pitchFamily="2" charset="-78"/>
              </a:rPr>
              <a:t>، </a:t>
            </a:r>
            <a:r>
              <a:rPr lang="en-US" sz="2400" b="1" smtClean="0">
                <a:solidFill>
                  <a:schemeClr val="tx2"/>
                </a:solidFill>
                <a:cs typeface="B Nazanin" pitchFamily="2" charset="-78"/>
              </a:rPr>
              <a:t>Visa</a:t>
            </a:r>
            <a:r>
              <a:rPr lang="fa-IR" sz="2400" b="1" smtClean="0">
                <a:solidFill>
                  <a:schemeClr val="tx2"/>
                </a:solidFill>
                <a:cs typeface="B Nazanin" pitchFamily="2" charset="-78"/>
              </a:rPr>
              <a:t>و غیره. اما آنها واقعاً تلاش يك شخص جاني براي سرقت اطلاعات شما هستند.</a:t>
            </a:r>
            <a:endParaRPr lang="en-US" sz="2400" b="1" smtClean="0">
              <a:solidFill>
                <a:schemeClr val="tx2"/>
              </a:solidFill>
              <a:cs typeface="B Nazanin" pitchFamily="2" charset="-78"/>
            </a:endParaRPr>
          </a:p>
          <a:p>
            <a:pPr algn="r" rtl="1" eaLnBrk="1" hangingPunct="1">
              <a:lnSpc>
                <a:spcPct val="120000"/>
              </a:lnSpc>
            </a:pPr>
            <a:r>
              <a:rPr lang="fa-IR" sz="2400" b="1" smtClean="0">
                <a:solidFill>
                  <a:schemeClr val="tx2"/>
                </a:solidFill>
                <a:cs typeface="B Nazanin" pitchFamily="2" charset="-78"/>
              </a:rPr>
              <a:t>برنامه</a:t>
            </a:r>
            <a:r>
              <a:rPr lang="en-US" sz="2400" b="1" smtClean="0">
                <a:solidFill>
                  <a:schemeClr val="tx2"/>
                </a:solidFill>
                <a:cs typeface="Arial" charset="0"/>
              </a:rPr>
              <a:t>‌</a:t>
            </a:r>
            <a:r>
              <a:rPr lang="fa-IR" sz="2400" b="1" smtClean="0">
                <a:solidFill>
                  <a:schemeClr val="tx2"/>
                </a:solidFill>
                <a:cs typeface="B Nazanin" pitchFamily="2" charset="-78"/>
              </a:rPr>
              <a:t>هاي (</a:t>
            </a:r>
            <a:r>
              <a:rPr lang="en-US" sz="2400" b="1" smtClean="0">
                <a:solidFill>
                  <a:schemeClr val="tx2"/>
                </a:solidFill>
                <a:cs typeface="B Nazanin" pitchFamily="2" charset="-78"/>
              </a:rPr>
              <a:t>IM</a:t>
            </a:r>
            <a:r>
              <a:rPr lang="fa-IR" sz="2400" b="1" smtClean="0">
                <a:solidFill>
                  <a:schemeClr val="tx2"/>
                </a:solidFill>
                <a:cs typeface="B Nazanin" pitchFamily="2" charset="-78"/>
              </a:rPr>
              <a:t>)</a:t>
            </a:r>
            <a:r>
              <a:rPr lang="en-US" sz="2400" b="1" smtClean="0">
                <a:solidFill>
                  <a:schemeClr val="tx2"/>
                </a:solidFill>
                <a:cs typeface="B Nazanin" pitchFamily="2" charset="-78"/>
              </a:rPr>
              <a:t/>
            </a:r>
            <a:br>
              <a:rPr lang="en-US" sz="2400" b="1" smtClean="0">
                <a:solidFill>
                  <a:schemeClr val="tx2"/>
                </a:solidFill>
                <a:cs typeface="B Nazanin" pitchFamily="2" charset="-78"/>
              </a:rPr>
            </a:br>
            <a:r>
              <a:rPr lang="fa-IR" sz="2400" b="1" smtClean="0">
                <a:solidFill>
                  <a:schemeClr val="tx2"/>
                </a:solidFill>
                <a:cs typeface="B Nazanin" pitchFamily="2" charset="-78"/>
              </a:rPr>
              <a:t>با صيادي توسط </a:t>
            </a:r>
            <a:r>
              <a:rPr lang="en-US" sz="2400" b="1" smtClean="0">
                <a:solidFill>
                  <a:schemeClr val="tx2"/>
                </a:solidFill>
                <a:cs typeface="B Nazanin" pitchFamily="2" charset="-78"/>
              </a:rPr>
              <a:t>IM</a:t>
            </a:r>
            <a:r>
              <a:rPr lang="fa-IR" sz="2400" b="1" smtClean="0">
                <a:solidFill>
                  <a:schemeClr val="tx2"/>
                </a:solidFill>
                <a:cs typeface="B Nazanin" pitchFamily="2" charset="-78"/>
              </a:rPr>
              <a:t> يك پيغام از طرف شخصي كه مدعي است پشتيبان فراهم كننده سرويس </a:t>
            </a:r>
            <a:r>
              <a:rPr lang="en-US" sz="2400" b="1" smtClean="0">
                <a:solidFill>
                  <a:schemeClr val="tx2"/>
                </a:solidFill>
                <a:cs typeface="B Nazanin" pitchFamily="2" charset="-78"/>
              </a:rPr>
              <a:t>IM</a:t>
            </a:r>
            <a:r>
              <a:rPr lang="fa-IR" sz="2400" b="1" smtClean="0">
                <a:solidFill>
                  <a:schemeClr val="tx2"/>
                </a:solidFill>
                <a:cs typeface="B Nazanin" pitchFamily="2" charset="-78"/>
              </a:rPr>
              <a:t> است، دريافت خواهيد نمود كه در خصوص اطلاعات حساب شما سوال پرسيده است. </a:t>
            </a:r>
            <a:endParaRPr lang="en-US" sz="2400" b="1" smtClean="0">
              <a:solidFill>
                <a:schemeClr val="tx2"/>
              </a:solidFill>
              <a:cs typeface="B Nazanin" pitchFamily="2" charset="-78"/>
            </a:endParaRPr>
          </a:p>
        </p:txBody>
      </p:sp>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25603" name="Rectangle 2"/>
          <p:cNvSpPr>
            <a:spLocks noGrp="1" noChangeArrowheads="1"/>
          </p:cNvSpPr>
          <p:nvPr>
            <p:ph type="title"/>
          </p:nvPr>
        </p:nvSpPr>
        <p:spPr>
          <a:xfrm>
            <a:off x="1066800" y="838200"/>
            <a:ext cx="7696200" cy="1143000"/>
          </a:xfrm>
        </p:spPr>
        <p:txBody>
          <a:bodyPr/>
          <a:lstStyle/>
          <a:p>
            <a:pPr algn="r" rtl="1" eaLnBrk="1" hangingPunct="1"/>
            <a:r>
              <a:rPr lang="fa-IR" smtClean="0">
                <a:cs typeface="B Titr" pitchFamily="2" charset="-78"/>
              </a:rPr>
              <a:t>نحوه مقابله با ماهي بودن</a:t>
            </a:r>
            <a:endParaRPr lang="en-US" smtClean="0">
              <a:cs typeface="B Titr" pitchFamily="2" charset="-78"/>
            </a:endParaRPr>
          </a:p>
        </p:txBody>
      </p:sp>
      <p:sp>
        <p:nvSpPr>
          <p:cNvPr id="25604" name="Rectangle 3"/>
          <p:cNvSpPr>
            <a:spLocks noGrp="1" noChangeArrowheads="1"/>
          </p:cNvSpPr>
          <p:nvPr>
            <p:ph type="body" idx="1"/>
          </p:nvPr>
        </p:nvSpPr>
        <p:spPr>
          <a:xfrm>
            <a:off x="838200" y="1981200"/>
            <a:ext cx="8077200" cy="4114800"/>
          </a:xfrm>
        </p:spPr>
        <p:txBody>
          <a:bodyPr/>
          <a:lstStyle/>
          <a:p>
            <a:pPr algn="just" rtl="1" eaLnBrk="1" hangingPunct="1"/>
            <a:r>
              <a:rPr lang="fa-IR" sz="2400" b="1" smtClean="0">
                <a:solidFill>
                  <a:schemeClr val="tx2"/>
                </a:solidFill>
                <a:cs typeface="B Nazanin" pitchFamily="2" charset="-78"/>
              </a:rPr>
              <a:t>هرگز اطلاعات حساس مربوط به حسابهاي بانكي را در متون نامه‌هاي الكترونيكي ارسال نكنيد</a:t>
            </a:r>
          </a:p>
          <a:p>
            <a:pPr algn="just" rtl="1" eaLnBrk="1" hangingPunct="1"/>
            <a:r>
              <a:rPr lang="fa-IR" sz="2400" b="1" smtClean="0">
                <a:solidFill>
                  <a:schemeClr val="tx2"/>
                </a:solidFill>
                <a:cs typeface="B Nazanin" pitchFamily="2" charset="-78"/>
              </a:rPr>
              <a:t>هرگز به سايتهاي حساسي كه پيوند آنها در نامه ها قرار داده شده نرويد، هميشه آدرس سايت را در مروگر اينترنت خود تايپ نماييد. مانند (</a:t>
            </a:r>
            <a:r>
              <a:rPr lang="en-US" sz="2400" b="1" smtClean="0">
                <a:solidFill>
                  <a:schemeClr val="tx2"/>
                </a:solidFill>
                <a:cs typeface="B Nazanin" pitchFamily="2" charset="-78"/>
              </a:rPr>
              <a:t>www.paypal.com</a:t>
            </a:r>
            <a:r>
              <a:rPr lang="fa-IR" sz="2400" b="1" smtClean="0">
                <a:solidFill>
                  <a:schemeClr val="tx2"/>
                </a:solidFill>
                <a:cs typeface="B Nazanin" pitchFamily="2" charset="-78"/>
              </a:rPr>
              <a:t>)</a:t>
            </a:r>
            <a:endParaRPr lang="en-US" sz="2400" b="1" smtClean="0">
              <a:solidFill>
                <a:schemeClr val="tx2"/>
              </a:solidFill>
              <a:cs typeface="B Nazanin" pitchFamily="2" charset="-78"/>
            </a:endParaRPr>
          </a:p>
          <a:p>
            <a:pPr algn="just" rtl="1" eaLnBrk="1" hangingPunct="1"/>
            <a:r>
              <a:rPr lang="fa-IR" sz="2400" b="1" smtClean="0">
                <a:solidFill>
                  <a:schemeClr val="tx2"/>
                </a:solidFill>
                <a:cs typeface="B Nazanin" pitchFamily="2" charset="-78"/>
              </a:rPr>
              <a:t>هرگز هيچ رمز عبوري را به هيچ كس ندهيد.</a:t>
            </a:r>
          </a:p>
          <a:p>
            <a:pPr algn="just" rtl="1" eaLnBrk="1" hangingPunct="1"/>
            <a:r>
              <a:rPr lang="fa-IR" sz="2400" b="1" smtClean="0">
                <a:solidFill>
                  <a:schemeClr val="tx2"/>
                </a:solidFill>
                <a:cs typeface="B Nazanin" pitchFamily="2" charset="-78"/>
              </a:rPr>
              <a:t>اگر بانك شما درخواست رسيدگي كرد، آن را با شخص يا از طريق تلفن انجام دهيد.</a:t>
            </a:r>
            <a:r>
              <a:rPr lang="en-US" sz="2400" b="1" smtClean="0">
                <a:solidFill>
                  <a:schemeClr val="tx2"/>
                </a:solidFill>
                <a:cs typeface="B Nazanin" pitchFamily="2" charset="-78"/>
              </a:rPr>
              <a:t> </a:t>
            </a:r>
            <a:endParaRPr lang="fa-IR" sz="2400" b="1" smtClean="0">
              <a:solidFill>
                <a:schemeClr val="tx2"/>
              </a:solidFill>
              <a:cs typeface="B Nazanin" pitchFamily="2" charset="-78"/>
            </a:endParaRPr>
          </a:p>
          <a:p>
            <a:pPr algn="just" rtl="1" eaLnBrk="1" hangingPunct="1"/>
            <a:r>
              <a:rPr lang="fa-IR" sz="2400" b="1" smtClean="0">
                <a:solidFill>
                  <a:schemeClr val="tx2"/>
                </a:solidFill>
                <a:cs typeface="B Nazanin" pitchFamily="2" charset="-78"/>
              </a:rPr>
              <a:t>افرادي كه با شما تماس مي گيرند و ادعاي پشتيباني را دارند حتما مورد تاييد و بررسي قرار دهيد.</a:t>
            </a:r>
          </a:p>
        </p:txBody>
      </p:sp>
    </p:spTree>
    <p:custDataLst>
      <p:tags r:id="rId1"/>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40962"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مشكلات نامه هاي ناخواسته</a:t>
            </a:r>
            <a:endParaRPr lang="en-US" smtClean="0">
              <a:effectLst>
                <a:outerShdw blurRad="38100" dist="38100" dir="2700000" algn="tl">
                  <a:srgbClr val="C0C0C0"/>
                </a:outerShdw>
              </a:effectLst>
              <a:cs typeface="B Titr" pitchFamily="2" charset="-78"/>
            </a:endParaRPr>
          </a:p>
        </p:txBody>
      </p:sp>
      <p:pic>
        <p:nvPicPr>
          <p:cNvPr id="26628" name="Picture 9" descr="MPj03092860000[1]"/>
          <p:cNvPicPr>
            <a:picLocks noChangeAspect="1" noChangeArrowheads="1"/>
          </p:cNvPicPr>
          <p:nvPr/>
        </p:nvPicPr>
        <p:blipFill>
          <a:blip r:embed="rId4"/>
          <a:srcRect/>
          <a:stretch>
            <a:fillRect/>
          </a:stretch>
        </p:blipFill>
        <p:spPr bwMode="auto">
          <a:xfrm>
            <a:off x="7162800" y="2362200"/>
            <a:ext cx="1646238" cy="2514600"/>
          </a:xfrm>
          <a:prstGeom prst="rect">
            <a:avLst/>
          </a:prstGeom>
          <a:noFill/>
          <a:ln w="9525">
            <a:noFill/>
            <a:miter lim="800000"/>
            <a:headEnd/>
            <a:tailEnd/>
          </a:ln>
        </p:spPr>
      </p:pic>
      <p:sp>
        <p:nvSpPr>
          <p:cNvPr id="26629" name="Text Box 10"/>
          <p:cNvSpPr txBox="1">
            <a:spLocks noChangeArrowheads="1"/>
          </p:cNvSpPr>
          <p:nvPr/>
        </p:nvSpPr>
        <p:spPr bwMode="auto">
          <a:xfrm>
            <a:off x="990600" y="2362200"/>
            <a:ext cx="5943600" cy="2282825"/>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sz="2400" b="1">
                <a:solidFill>
                  <a:schemeClr val="tx2"/>
                </a:solidFill>
              </a:rPr>
              <a:t>نامه هاي ناخواسته (</a:t>
            </a:r>
            <a:r>
              <a:rPr lang="en-US" sz="2400" b="1">
                <a:solidFill>
                  <a:schemeClr val="tx2"/>
                </a:solidFill>
              </a:rPr>
              <a:t>SPAM</a:t>
            </a:r>
            <a:r>
              <a:rPr lang="fa-IR" sz="2400" b="1">
                <a:solidFill>
                  <a:schemeClr val="tx2"/>
                </a:solidFill>
              </a:rPr>
              <a:t>) يك نامه الكترونيكي بازرگاني بدون درخواست است. نامه‌هاي ناخواسته بطور گروهي براي هزاران فرد جهت سعي در فروش محصولات از لامپ تا داروي درماني است. تعداد نامه‌هاي ناخواسته در حال حاضر به 36 بيليون نامه در روز مي رسد.</a:t>
            </a:r>
            <a:endParaRPr lang="en-US" sz="2400" b="1">
              <a:solidFill>
                <a:schemeClr val="tx2"/>
              </a:solidFill>
            </a:endParaRPr>
          </a:p>
        </p:txBody>
      </p:sp>
    </p:spTree>
    <p:custDataLst>
      <p:tags r:id="rId1"/>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41986"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راه هاي مبارزه با نامه هاي ناخواسته</a:t>
            </a:r>
            <a:endParaRPr lang="en-US" smtClean="0">
              <a:effectLst>
                <a:outerShdw blurRad="38100" dist="38100" dir="2700000" algn="tl">
                  <a:srgbClr val="C0C0C0"/>
                </a:outerShdw>
              </a:effectLst>
              <a:cs typeface="B Titr" pitchFamily="2" charset="-78"/>
            </a:endParaRPr>
          </a:p>
        </p:txBody>
      </p:sp>
      <p:sp>
        <p:nvSpPr>
          <p:cNvPr id="27652" name="Rectangle 3"/>
          <p:cNvSpPr>
            <a:spLocks noGrp="1" noChangeArrowheads="1"/>
          </p:cNvSpPr>
          <p:nvPr>
            <p:ph type="body" idx="1"/>
          </p:nvPr>
        </p:nvSpPr>
        <p:spPr/>
        <p:txBody>
          <a:bodyPr/>
          <a:lstStyle/>
          <a:p>
            <a:pPr algn="just" rtl="1" eaLnBrk="1" hangingPunct="1">
              <a:lnSpc>
                <a:spcPct val="120000"/>
              </a:lnSpc>
            </a:pPr>
            <a:r>
              <a:rPr lang="fa-IR" sz="2400" b="1" smtClean="0">
                <a:solidFill>
                  <a:schemeClr val="tx2"/>
                </a:solidFill>
                <a:cs typeface="B Nazanin" pitchFamily="2" charset="-78"/>
              </a:rPr>
              <a:t>هرگز هيچ چيزي را از طريق نام هاي ناخواسته خريد نكنيد، زيرا آنها درخواست شما را ادامه خواهند داد.</a:t>
            </a:r>
          </a:p>
          <a:p>
            <a:pPr algn="just" rtl="1" eaLnBrk="1" hangingPunct="1">
              <a:lnSpc>
                <a:spcPct val="120000"/>
              </a:lnSpc>
            </a:pPr>
            <a:r>
              <a:rPr lang="fa-IR" sz="2400" b="1" smtClean="0">
                <a:solidFill>
                  <a:schemeClr val="tx2"/>
                </a:solidFill>
                <a:cs typeface="B Nazanin" pitchFamily="2" charset="-78"/>
              </a:rPr>
              <a:t>از برنامه‌هاي فيلتر كننده نامه هاي ناخواسته در برنامه ايميل خود بهره بگيريد. (مانند </a:t>
            </a:r>
            <a:r>
              <a:rPr lang="en-US" sz="2400" b="1" smtClean="0">
                <a:solidFill>
                  <a:schemeClr val="tx2"/>
                </a:solidFill>
                <a:cs typeface="B Nazanin" pitchFamily="2" charset="-78"/>
              </a:rPr>
              <a:t>outlook</a:t>
            </a:r>
            <a:r>
              <a:rPr lang="fa-IR" sz="2400" b="1" smtClean="0">
                <a:solidFill>
                  <a:schemeClr val="tx2"/>
                </a:solidFill>
                <a:cs typeface="B Nazanin" pitchFamily="2" charset="-78"/>
              </a:rPr>
              <a:t>)</a:t>
            </a:r>
          </a:p>
          <a:p>
            <a:pPr algn="just" rtl="1" eaLnBrk="1" hangingPunct="1">
              <a:lnSpc>
                <a:spcPct val="120000"/>
              </a:lnSpc>
            </a:pPr>
            <a:r>
              <a:rPr lang="fa-IR" sz="2400" b="1" smtClean="0">
                <a:solidFill>
                  <a:schemeClr val="tx2"/>
                </a:solidFill>
                <a:cs typeface="B Nazanin" pitchFamily="2" charset="-78"/>
              </a:rPr>
              <a:t>از آدرس پست الكترونيك خود براي ورود به سايتها بدون مطالعه دقيق سياست سايت استفاده ننماييد. (اطمينان حاصل نماييد كه آنها آدرس پست الكترونيك شما را به شركتهاي ديگر نمي فروشند)</a:t>
            </a:r>
          </a:p>
        </p:txBody>
      </p:sp>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43010"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نامه هاي زنجيره اي</a:t>
            </a:r>
            <a:endParaRPr lang="en-US" smtClean="0">
              <a:effectLst>
                <a:outerShdw blurRad="38100" dist="38100" dir="2700000" algn="tl">
                  <a:srgbClr val="C0C0C0"/>
                </a:outerShdw>
              </a:effectLst>
              <a:cs typeface="B Titr" pitchFamily="2" charset="-78"/>
            </a:endParaRPr>
          </a:p>
        </p:txBody>
      </p:sp>
      <p:pic>
        <p:nvPicPr>
          <p:cNvPr id="28676" name="Picture 10" descr="MCj03911620000[1]"/>
          <p:cNvPicPr>
            <a:picLocks noChangeAspect="1" noChangeArrowheads="1"/>
          </p:cNvPicPr>
          <p:nvPr/>
        </p:nvPicPr>
        <p:blipFill>
          <a:blip r:embed="rId4"/>
          <a:srcRect/>
          <a:stretch>
            <a:fillRect/>
          </a:stretch>
        </p:blipFill>
        <p:spPr bwMode="auto">
          <a:xfrm>
            <a:off x="838200" y="2514600"/>
            <a:ext cx="2571750" cy="3048000"/>
          </a:xfrm>
          <a:prstGeom prst="rect">
            <a:avLst/>
          </a:prstGeom>
          <a:noFill/>
          <a:ln w="9525">
            <a:noFill/>
            <a:miter lim="800000"/>
            <a:headEnd/>
            <a:tailEnd/>
          </a:ln>
        </p:spPr>
      </p:pic>
      <p:sp>
        <p:nvSpPr>
          <p:cNvPr id="28677" name="Text Box 11"/>
          <p:cNvSpPr txBox="1">
            <a:spLocks noChangeArrowheads="1"/>
          </p:cNvSpPr>
          <p:nvPr/>
        </p:nvSpPr>
        <p:spPr bwMode="auto">
          <a:xfrm>
            <a:off x="3886200" y="2362200"/>
            <a:ext cx="4800600" cy="2282825"/>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sz="2400" b="1">
                <a:solidFill>
                  <a:schemeClr val="tx2"/>
                </a:solidFill>
              </a:rPr>
              <a:t>نامه هاي زنجيره‌اي موضوعات مختلفي را تحت پوشش قرار مي‌دهند. هر چيزي از عنكبوت توالت براي هديه يا بدست آوردن  اجرت براي ارسال بعدي نامه الكترونيكي.  همه آنها حقه هستند و بايد از بين بروند.</a:t>
            </a:r>
            <a:endParaRPr lang="en-US" sz="2400">
              <a:solidFill>
                <a:schemeClr val="tx2"/>
              </a:solidFill>
            </a:endParaRPr>
          </a:p>
        </p:txBody>
      </p:sp>
    </p:spTree>
    <p:custDataLst>
      <p:tags r:id="rId1"/>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203778" name="Rectangle 2"/>
          <p:cNvSpPr>
            <a:spLocks noGrp="1" noChangeArrowheads="1"/>
          </p:cNvSpPr>
          <p:nvPr>
            <p:ph type="title"/>
          </p:nvPr>
        </p:nvSpPr>
        <p:spPr/>
        <p:txBody>
          <a:bodyPr/>
          <a:lstStyle/>
          <a:p>
            <a:pPr algn="r" rtl="1" eaLnBrk="1" hangingPunct="1">
              <a:defRPr/>
            </a:pPr>
            <a:r>
              <a:rPr lang="fa-IR" smtClean="0">
                <a:effectLst>
                  <a:outerShdw blurRad="38100" dist="38100" dir="2700000" algn="tl">
                    <a:srgbClr val="C0C0C0"/>
                  </a:outerShdw>
                </a:effectLst>
                <a:cs typeface="B Titr" pitchFamily="2" charset="-78"/>
              </a:rPr>
              <a:t>زنجيره را بشكنيد</a:t>
            </a:r>
            <a:endParaRPr lang="en-US" smtClean="0">
              <a:effectLst>
                <a:outerShdw blurRad="38100" dist="38100" dir="2700000" algn="tl">
                  <a:srgbClr val="C0C0C0"/>
                </a:outerShdw>
              </a:effectLst>
              <a:cs typeface="B Titr" pitchFamily="2" charset="-78"/>
            </a:endParaRPr>
          </a:p>
        </p:txBody>
      </p:sp>
      <p:pic>
        <p:nvPicPr>
          <p:cNvPr id="29700" name="Picture 4" descr="MCIN00597_0000[1]"/>
          <p:cNvPicPr>
            <a:picLocks noChangeAspect="1" noChangeArrowheads="1"/>
          </p:cNvPicPr>
          <p:nvPr/>
        </p:nvPicPr>
        <p:blipFill>
          <a:blip r:embed="rId4"/>
          <a:srcRect/>
          <a:stretch>
            <a:fillRect/>
          </a:stretch>
        </p:blipFill>
        <p:spPr bwMode="auto">
          <a:xfrm>
            <a:off x="2514600" y="1905000"/>
            <a:ext cx="4800600" cy="1104900"/>
          </a:xfrm>
          <a:prstGeom prst="rect">
            <a:avLst/>
          </a:prstGeom>
          <a:noFill/>
          <a:ln w="9525">
            <a:noFill/>
            <a:miter lim="800000"/>
            <a:headEnd/>
            <a:tailEnd/>
          </a:ln>
        </p:spPr>
      </p:pic>
      <p:sp>
        <p:nvSpPr>
          <p:cNvPr id="29701" name="Text Box 5"/>
          <p:cNvSpPr txBox="1">
            <a:spLocks noChangeArrowheads="1"/>
          </p:cNvSpPr>
          <p:nvPr/>
        </p:nvSpPr>
        <p:spPr bwMode="auto">
          <a:xfrm>
            <a:off x="990600" y="3124200"/>
            <a:ext cx="7772400" cy="3159125"/>
          </a:xfrm>
          <a:prstGeom prst="rect">
            <a:avLst/>
          </a:prstGeom>
          <a:noFill/>
          <a:ln w="9525">
            <a:noFill/>
            <a:miter lim="800000"/>
            <a:headEnd/>
            <a:tailEnd/>
          </a:ln>
        </p:spPr>
        <p:txBody>
          <a:bodyPr>
            <a:spAutoFit/>
          </a:bodyPr>
          <a:lstStyle/>
          <a:p>
            <a:pPr algn="just" rtl="1">
              <a:lnSpc>
                <a:spcPct val="120000"/>
              </a:lnSpc>
              <a:spcBef>
                <a:spcPct val="20000"/>
              </a:spcBef>
              <a:buClr>
                <a:srgbClr val="A50021"/>
              </a:buClr>
              <a:buSzPct val="75000"/>
              <a:buFont typeface="Wingdings" pitchFamily="2" charset="2"/>
              <a:buNone/>
            </a:pPr>
            <a:r>
              <a:rPr lang="fa-IR" sz="2400" b="1">
                <a:solidFill>
                  <a:schemeClr val="tx2"/>
                </a:solidFill>
              </a:rPr>
              <a:t>مشكل نامه هاي زنجيره اي ارسال حجم انبوه اي از نامه‌هايي است كه آنها ايجاد مي‌كنند. اگر يك شخص يك نامه را براي ده نفر بفرستد و هر كدام از آنها براي 10 نفر بعدي نامه را بفرستد در شش مرحله  بيش از يك ميلبيون نامه  ايجاد خواهد شد. اگر شما هزينه مطالعه پيغامهاي زنجيره اي را توسط هر فرد تصور كنيد، با هزينه بسيار كلاني برخواهيد خورد. اين هزينه شامل مسايل مرتبط با ذخيره سازي روي سرور و ارسال آن توسط سرور براي همه پيغامها، يا كاهش سرعت به دليل حجم بالا نيست.</a:t>
            </a:r>
            <a:endParaRPr lang="en-US" sz="2400" b="1">
              <a:solidFill>
                <a:schemeClr val="tx2"/>
              </a:solidFill>
            </a:endParaRPr>
          </a:p>
        </p:txBody>
      </p:sp>
    </p:spTree>
    <p:custDataLst>
      <p:tags r:id="rId1"/>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Footer Placeholder 3"/>
          <p:cNvSpPr>
            <a:spLocks noGrp="1"/>
          </p:cNvSpPr>
          <p:nvPr>
            <p:ph type="ftr" sz="quarter" idx="10"/>
          </p:nvPr>
        </p:nvSpPr>
        <p:spPr>
          <a:noFill/>
        </p:spPr>
        <p:txBody>
          <a:bodyPr/>
          <a:lstStyle/>
          <a:p>
            <a:r>
              <a:rPr lang="en-US"/>
              <a:t>Copyright ©2005 CNET Networks, Inc. All rights reserved. (Persian::Copyright ©2006 mRizvandi.tk All rights reserved.)</a:t>
            </a:r>
            <a:endParaRPr lang="en-US" sz="1400">
              <a:latin typeface="Times New Roman" pitchFamily="18" charset="0"/>
            </a:endParaRPr>
          </a:p>
        </p:txBody>
      </p:sp>
      <p:sp>
        <p:nvSpPr>
          <p:cNvPr id="217090" name="Rectangle 2"/>
          <p:cNvSpPr>
            <a:spLocks noGrp="1" noChangeArrowheads="1"/>
          </p:cNvSpPr>
          <p:nvPr>
            <p:ph type="title"/>
          </p:nvPr>
        </p:nvSpPr>
        <p:spPr>
          <a:xfrm>
            <a:off x="533400" y="1752600"/>
            <a:ext cx="8153400" cy="1143000"/>
          </a:xfrm>
        </p:spPr>
        <p:txBody>
          <a:bodyPr/>
          <a:lstStyle/>
          <a:p>
            <a:pPr algn="ctr" eaLnBrk="1" hangingPunct="1">
              <a:defRPr/>
            </a:pPr>
            <a:r>
              <a:rPr lang="fa-IR" smtClean="0">
                <a:effectLst>
                  <a:outerShdw blurRad="38100" dist="38100" dir="2700000" algn="tl">
                    <a:srgbClr val="C0C0C0"/>
                  </a:outerShdw>
                </a:effectLst>
                <a:cs typeface="B Titr" pitchFamily="2" charset="-78"/>
              </a:rPr>
              <a:t>پيش به سوي اطمينان ...</a:t>
            </a:r>
            <a:endParaRPr lang="en-US" smtClean="0">
              <a:effectLst>
                <a:outerShdw blurRad="38100" dist="38100" dir="2700000" algn="tl">
                  <a:srgbClr val="C0C0C0"/>
                </a:outerShdw>
              </a:effectLst>
              <a:cs typeface="B Titr" pitchFamily="2" charset="-78"/>
            </a:endParaRPr>
          </a:p>
        </p:txBody>
      </p:sp>
      <p:pic>
        <p:nvPicPr>
          <p:cNvPr id="30724" name="Picture 17" descr="MCj03825820000[1]"/>
          <p:cNvPicPr>
            <a:picLocks noChangeAspect="1" noChangeArrowheads="1"/>
          </p:cNvPicPr>
          <p:nvPr/>
        </p:nvPicPr>
        <p:blipFill>
          <a:blip r:embed="rId3" cstate="print"/>
          <a:srcRect/>
          <a:stretch>
            <a:fillRect/>
          </a:stretch>
        </p:blipFill>
        <p:spPr bwMode="auto">
          <a:xfrm>
            <a:off x="3657600" y="2971800"/>
            <a:ext cx="2743200"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VI DIMENSIONS" val="640x480x8"/>
</p:tagLst>
</file>

<file path=ppt/tags/tag2.xml><?xml version="1.0" encoding="utf-8"?>
<p:tagLst xmlns:a="http://schemas.openxmlformats.org/drawingml/2006/main" xmlns:r="http://schemas.openxmlformats.org/officeDocument/2006/relationships" xmlns:p="http://schemas.openxmlformats.org/presentationml/2006/main">
  <p:tag name="POWER3D CRC" val="d939361b0100"/>
  <p:tag name="POWER3D TRANSITION" val="DemoDropin.p3d 0"/>
  <p:tag name="POWER3D OPTIONS" val="Medium "/>
  <p:tag name="POWER3D IMAGE0" val="PWRTRANS.TGA"/>
  <p:tag name="POWER3D SOUND" val="Drop In"/>
</p:tagLst>
</file>

<file path=ppt/tags/tag3.xml><?xml version="1.0" encoding="utf-8"?>
<p:tagLst xmlns:a="http://schemas.openxmlformats.org/drawingml/2006/main" xmlns:r="http://schemas.openxmlformats.org/officeDocument/2006/relationships" xmlns:p="http://schemas.openxmlformats.org/presentationml/2006/main">
  <p:tag name="POWER3D CRC" val="a456c0a30101"/>
  <p:tag name="POWER3D TRANSITION" val="DemoOnEdge.p3d 0"/>
  <p:tag name="POWER3D OPTIONS" val="Medium "/>
  <p:tag name="POWER3D IMAGE0" val="PWRTRANS.TGA"/>
  <p:tag name="POWER3D SOUND" val="On Edge"/>
</p:tagLst>
</file>

<file path=ppt/tags/tag4.xml><?xml version="1.0" encoding="utf-8"?>
<p:tagLst xmlns:a="http://schemas.openxmlformats.org/drawingml/2006/main" xmlns:r="http://schemas.openxmlformats.org/officeDocument/2006/relationships" xmlns:p="http://schemas.openxmlformats.org/presentationml/2006/main">
  <p:tag name="POWER3D CRC" val="71e44ab50102"/>
  <p:tag name="POWER3D TRANSITION" val="DemoRevcube.p3d 0"/>
  <p:tag name="POWER3D OPTIONS" val="Medium "/>
  <p:tag name="POWER3D IMAGE0" val="PWRTRANS.TGA"/>
  <p:tag name="POWER3D SOUND" val="Revolving Cube"/>
</p:tagLst>
</file>

<file path=ppt/tags/tag5.xml><?xml version="1.0" encoding="utf-8"?>
<p:tagLst xmlns:a="http://schemas.openxmlformats.org/drawingml/2006/main" xmlns:r="http://schemas.openxmlformats.org/officeDocument/2006/relationships" xmlns:p="http://schemas.openxmlformats.org/presentationml/2006/main">
  <p:tag name="POWER3D CRC" val="9c8dbd440103"/>
  <p:tag name="POWER3D TRANSITION" val="DemoRevdoors.p3d 0"/>
  <p:tag name="POWER3D OPTIONS" val="Medium "/>
  <p:tag name="POWER3D IMAGE0" val="PWRTRANS.TGA"/>
  <p:tag name="POWER3D SOUND" val="Revolving Doors"/>
</p:tagLst>
</file>

<file path=ppt/tags/tag6.xml><?xml version="1.0" encoding="utf-8"?>
<p:tagLst xmlns:a="http://schemas.openxmlformats.org/drawingml/2006/main" xmlns:r="http://schemas.openxmlformats.org/officeDocument/2006/relationships" xmlns:p="http://schemas.openxmlformats.org/presentationml/2006/main">
  <p:tag name="POWER3D CRC" val="4840453d0105"/>
  <p:tag name="POWER3D TRANSITION" val="DemoSlabflip.p3d 0"/>
  <p:tag name="POWER3D OPTIONS" val="Medium "/>
  <p:tag name="POWER3D IMAGE0" val="PINBUMP.TGA"/>
  <p:tag name="POWER3D IMAGE1" val="PINBUMP.TGA"/>
  <p:tag name="POWER3D IMAGE2" val="PWRTRANS.TGA"/>
  <p:tag name="POWER3D SOUND" val="Slab Flip"/>
</p:tagLst>
</file>

<file path=ppt/tags/tag7.xml><?xml version="1.0" encoding="utf-8"?>
<p:tagLst xmlns:a="http://schemas.openxmlformats.org/drawingml/2006/main" xmlns:r="http://schemas.openxmlformats.org/officeDocument/2006/relationships" xmlns:p="http://schemas.openxmlformats.org/presentationml/2006/main">
  <p:tag name="POWER3D CRC" val="04d0fcb90106"/>
  <p:tag name="POWER3D TRANSITION" val="DemoSlabRot.p3d 0"/>
  <p:tag name="POWER3D OPTIONS" val="Medium "/>
  <p:tag name="POWER3D IMAGE0" val="PINBUMP.TGA"/>
  <p:tag name="POWER3D IMAGE1" val="PWRTRANS.TGA"/>
  <p:tag name="POWER3D SOUND" val="Slab Rotate"/>
</p:tagLst>
</file>

<file path=ppt/tags/tag8.xml><?xml version="1.0" encoding="utf-8"?>
<p:tagLst xmlns:a="http://schemas.openxmlformats.org/drawingml/2006/main" xmlns:r="http://schemas.openxmlformats.org/officeDocument/2006/relationships" xmlns:p="http://schemas.openxmlformats.org/presentationml/2006/main">
  <p:tag name="POWER3D CRC" val="418e06c10107"/>
  <p:tag name="POWER3D TRANSITION" val="DemoSlabRot.p3d 0"/>
  <p:tag name="POWER3D OPTIONS" val="Medium "/>
  <p:tag name="POWER3D IMAGE0" val="PINBUMP.TGA"/>
  <p:tag name="POWER3D IMAGE1" val="PWRTRANS.TGA"/>
  <p:tag name="POWER3D SOUND" val="Slab Rotate"/>
</p:tagLst>
</file>

<file path=ppt/tags/tag9.xml><?xml version="1.0" encoding="utf-8"?>
<p:tagLst xmlns:a="http://schemas.openxmlformats.org/drawingml/2006/main" xmlns:r="http://schemas.openxmlformats.org/officeDocument/2006/relationships" xmlns:p="http://schemas.openxmlformats.org/presentationml/2006/main">
  <p:tag name="POWER3D CRC" val="81e074d60108"/>
  <p:tag name="POWER3D TRANSITION" val="DemoSlabtilt.p3d 0"/>
  <p:tag name="POWER3D OPTIONS" val="Medium "/>
  <p:tag name="POWER3D IMAGE0" val="PINBUMP.TGA"/>
  <p:tag name="POWER3D IMAGE1" val="PINBUMP.TGA"/>
  <p:tag name="POWER3D IMAGE2" val="PWRTRANS.TGA"/>
  <p:tag name="POWER3D SOUND" val="Slab Tilt"/>
</p:tagLst>
</file>

<file path=ppt/tags/tag10.xml><?xml version="1.0" encoding="utf-8"?>
<p:tagLst xmlns:a="http://schemas.openxmlformats.org/drawingml/2006/main" xmlns:r="http://schemas.openxmlformats.org/officeDocument/2006/relationships" xmlns:p="http://schemas.openxmlformats.org/presentationml/2006/main">
  <p:tag name="POWER3D CRC" val="e16de3600109"/>
  <p:tag name="POWER3D TRANSITION" val="DemoSwing.p3d 0"/>
  <p:tag name="POWER3D OPTIONS" val="Medium "/>
  <p:tag name="POWER3D IMAGE0" val="PWRTRANS.TGA"/>
  <p:tag name="POWER3D SOUND" val="Swing"/>
</p:tagLst>
</file>

<file path=ppt/tags/tag11.xml><?xml version="1.0" encoding="utf-8"?>
<p:tagLst xmlns:a="http://schemas.openxmlformats.org/drawingml/2006/main" xmlns:r="http://schemas.openxmlformats.org/officeDocument/2006/relationships" xmlns:p="http://schemas.openxmlformats.org/presentationml/2006/main">
  <p:tag name="POWER3D CRC" val="57936786010a"/>
  <p:tag name="POWER3D TRANSITION" val="DemoTumbling.p3d 0"/>
  <p:tag name="POWER3D OPTIONS" val="Medium "/>
  <p:tag name="POWER3D IMAGE0" val="PINBUMP.TGA"/>
  <p:tag name="POWER3D IMAGE1" val="PWRTRANS.TGA"/>
  <p:tag name="POWER3D SOUND" val="Tumbling Away"/>
</p:tagLst>
</file>

<file path=ppt/tags/tag12.xml><?xml version="1.0" encoding="utf-8"?>
<p:tagLst xmlns:a="http://schemas.openxmlformats.org/drawingml/2006/main" xmlns:r="http://schemas.openxmlformats.org/officeDocument/2006/relationships" xmlns:p="http://schemas.openxmlformats.org/presentationml/2006/main">
  <p:tag name="POWER3D CRC" val="e3fc261e010b"/>
  <p:tag name="POWER3D TRANSITION" val="DemoBilboard.p3d 0"/>
  <p:tag name="POWER3D OPTIONS" val="Medium "/>
  <p:tag name="POWER3D IMAGE0" val="PWRTRANS.TGA"/>
  <p:tag name="POWER3D SOUND" val="Turning Billboard"/>
</p:tagLst>
</file>

<file path=ppt/tags/tag13.xml><?xml version="1.0" encoding="utf-8"?>
<p:tagLst xmlns:a="http://schemas.openxmlformats.org/drawingml/2006/main" xmlns:r="http://schemas.openxmlformats.org/officeDocument/2006/relationships" xmlns:p="http://schemas.openxmlformats.org/presentationml/2006/main">
  <p:tag name="POWER3D CRC" val="4153effb010c"/>
  <p:tag name="POWER3D TRANSITION" val="DemoTwopanel.p3d 0"/>
  <p:tag name="POWER3D OPTIONS" val="Medium "/>
  <p:tag name="POWER3D BACKGROUND" val="0,0,0"/>
  <p:tag name="POWER3D IMAGE0" val="PWRTRANS.TGA"/>
  <p:tag name="POWER3D SOUND" val="Two Panels"/>
</p:tagLst>
</file>

<file path=ppt/tags/tag14.xml><?xml version="1.0" encoding="utf-8"?>
<p:tagLst xmlns:a="http://schemas.openxmlformats.org/drawingml/2006/main" xmlns:r="http://schemas.openxmlformats.org/officeDocument/2006/relationships" xmlns:p="http://schemas.openxmlformats.org/presentationml/2006/main">
  <p:tag name="POWER3D CRC" val="006b42a7010d"/>
  <p:tag name="POWER3D TRANSITION" val="DemoRevdoors.p3d 0"/>
  <p:tag name="POWER3D OPTIONS" val="Medium "/>
  <p:tag name="POWER3D IMAGE0" val="PWRTRANS.TGA"/>
  <p:tag name="POWER3D SOUND" val="Revolving Doors"/>
</p:tagLst>
</file>

<file path=ppt/tags/tag15.xml><?xml version="1.0" encoding="utf-8"?>
<p:tagLst xmlns:a="http://schemas.openxmlformats.org/drawingml/2006/main" xmlns:r="http://schemas.openxmlformats.org/officeDocument/2006/relationships" xmlns:p="http://schemas.openxmlformats.org/presentationml/2006/main">
  <p:tag name="POWER3D TRANSITION" val="DemoShnroll.p3d 0"/>
  <p:tag name="POWER3D OPTIONS" val="Medium "/>
  <p:tag name="POWER3D IMAGE0" val="PWRTRANS.TGA"/>
  <p:tag name="POWER3D SOUND" val="Shrink to Corner and Roll"/>
  <p:tag name="POWER3D CRC" val="c5ef76400111"/>
</p:tagLst>
</file>

<file path=ppt/theme/theme1.xml><?xml version="1.0" encoding="utf-8"?>
<a:theme xmlns:a="http://schemas.openxmlformats.org/drawingml/2006/main" name="TRTemplate">
  <a:themeElements>
    <a:clrScheme name="TRTemplat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TRTemplat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cs typeface="B Nazanin" pitchFamily="2" charset="-7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cs typeface="B Nazanin" pitchFamily="2" charset="-78"/>
          </a:defRPr>
        </a:defPPr>
      </a:lstStyle>
    </a:lnDef>
  </a:objectDefaults>
  <a:extraClrSchemeLst>
    <a:extraClrScheme>
      <a:clrScheme name="TRTemplate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TRTemplat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TRTemplate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TRTemplate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TRTemplate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Clouds</Template>
  <TotalTime>2385</TotalTime>
  <Words>1275</Words>
  <Application>Microsoft PowerPoint</Application>
  <PresentationFormat>On-screen Show (4:3)</PresentationFormat>
  <Paragraphs>84</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Times New Roman</vt:lpstr>
      <vt:lpstr>B Nazanin</vt:lpstr>
      <vt:lpstr>Arial</vt:lpstr>
      <vt:lpstr>Wingdings</vt:lpstr>
      <vt:lpstr>B Titr</vt:lpstr>
      <vt:lpstr>B Homa</vt:lpstr>
      <vt:lpstr>TRTemplate</vt:lpstr>
      <vt:lpstr>Slide 1</vt:lpstr>
      <vt:lpstr>تمرين امنيت در پست الكترونيك</vt:lpstr>
      <vt:lpstr>پيشگيري از مشكلات</vt:lpstr>
      <vt:lpstr>چرا پست الكترونيك؟</vt:lpstr>
      <vt:lpstr>حجم انوهي از نامه هاي بد</vt:lpstr>
      <vt:lpstr>انواع تهديدات نامه هاي بد</vt:lpstr>
      <vt:lpstr>ويروسها و كرمها</vt:lpstr>
      <vt:lpstr>ضميمه هاي ايمن </vt:lpstr>
      <vt:lpstr>باز نمودن نامه ها</vt:lpstr>
      <vt:lpstr>صيادي</vt:lpstr>
      <vt:lpstr>انواع روشهاي دزدي صيادي</vt:lpstr>
      <vt:lpstr>نحوه مقابله با ماهي بودن</vt:lpstr>
      <vt:lpstr>مشكلات نامه هاي ناخواسته</vt:lpstr>
      <vt:lpstr>راه هاي مبارزه با نامه هاي ناخواسته</vt:lpstr>
      <vt:lpstr>نامه هاي زنجيره اي</vt:lpstr>
      <vt:lpstr>زنجيره را بشكنيد</vt:lpstr>
      <vt:lpstr>پيش به سوي اطمينان ...</vt:lpstr>
    </vt:vector>
  </TitlesOfParts>
  <Company>Hart Telephone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SERURITY</dc:title>
  <dc:subject>Practice email safety</dc:subject>
  <dc:creator>Ben Atkinson;Mehdi Rizvandi</dc:creator>
  <cp:lastModifiedBy>Mehdi Rizvandi</cp:lastModifiedBy>
  <cp:revision>91</cp:revision>
  <cp:lastPrinted>1601-01-01T00:00:00Z</cp:lastPrinted>
  <dcterms:created xsi:type="dcterms:W3CDTF">2001-12-05T16:24:24Z</dcterms:created>
  <dcterms:modified xsi:type="dcterms:W3CDTF">2008-01-09T21:08:57Z</dcterms:modified>
  <cp:category>Security</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ranslator">
    <vt:lpwstr>Mehdi Rizvandi</vt:lpwstr>
  </property>
  <property fmtid="{D5CDD505-2E9C-101B-9397-08002B2CF9AE}" pid="3" name="Web site">
    <vt:lpwstr>mRizvandi.tk</vt:lpwstr>
  </property>
  <property fmtid="{D5CDD505-2E9C-101B-9397-08002B2CF9AE}" pid="4" name="Email">
    <vt:lpwstr>mrizvandi@yahoo.com</vt:lpwstr>
  </property>
</Properties>
</file>